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0" r:id="rId2"/>
    <p:sldId id="330" r:id="rId3"/>
    <p:sldId id="334" r:id="rId4"/>
    <p:sldId id="325" r:id="rId5"/>
    <p:sldId id="328" r:id="rId6"/>
    <p:sldId id="324" r:id="rId7"/>
    <p:sldId id="272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1CEA-AB45-49AD-93E9-412E543F025D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3CF2-0B30-442C-B836-8896C1692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8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AFC8D68-0ABE-4231-8391-E766BADEA4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11BE92F-4F0E-40CE-B44B-422E9D34A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1AE03E2-A624-4977-8A29-96A0DB365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55B257-D04F-4E38-B64D-0C4344282A6D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B07C9CD-35EA-43C8-8858-2715D8D2F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C15AA34-01A2-448E-894F-310A457643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9986F1F-07A1-4655-8416-03E6B0C25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83E8E2-C263-4950-970E-AB1A4DEA095A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442A63D-5012-4577-A07D-70A803C54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7F33FE0-E620-4816-A644-9FDFF55957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81FBE3B-AFBE-4775-876D-6E81D613A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86479A-FDD3-456C-8606-4991734162A6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6832631-055C-48FA-B484-CC604EEF6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46A7864-F06D-4E06-A4BB-5D41227DCA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9BD0F1F-EC5E-4EAB-B4AB-902DEC5FA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4D3B50-667C-4974-92C9-B13DE4173145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37AB7EE-3BEC-42BF-B2EA-CED5D59D9E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519343D-887A-45B4-A37C-FC4CA1D42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84BC9CD-8C1B-4E6C-BE85-0B24CC361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CE711-44F3-476E-9825-C7502A549BD9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9FE03F9-B942-41C3-A8E0-B1B3437D9B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580EEF1-CFE6-4194-8825-AEFFB5F53A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0B6EB97-9951-4AB4-A37E-245736051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681C12-BF8C-41D6-B874-61453F814E1E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6E64EBA-2131-4D48-8FC2-0F275B4729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B49978D-446F-4DC7-9069-07E98B5ADD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DC6135A-3D01-422C-B10C-6A5A8C984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49E254-B82E-41E4-BBB4-CF9A141B8B81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22AA5673-5697-423D-903E-539549F98D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D6FC0DA-8594-48D9-A4B2-9B54F6A5DF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9308B5F-C57D-4EFD-A270-67F356497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DD7441-F97D-48CE-A1BE-F0B4A3A4C5EE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3806-1507-402C-B209-3413EB87B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E9211-BADE-4ABF-9E4E-2EBE6D83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F23CE-9895-4EB2-AC83-23157423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250A5-C2DB-4030-9ECB-470F2A75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B962-3C01-4269-A31D-23394B4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4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3006-5432-422A-B666-CBAD3943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5E95-849E-401E-B23E-3F6BC94AC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8F70-DF99-4015-8978-E9BD63D0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A9EE-68CE-4E49-B567-BC20DF00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34FAA-B524-4F70-9B46-7D41F613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3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84A4B-9D2C-4D40-A93A-4917D2643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E756C-7239-4C34-B6B9-D9E42315E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3F2CF-51C4-49FC-B3A1-9C5A2D13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28A32-818C-4C36-B627-E84CDD32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7EE7-3DD3-4379-BD30-A9A6C41C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7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2EA1-2053-4C62-A4BD-E1B504BC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19039-F912-4761-9495-02974B439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11B4-0F40-4604-BC61-73B0B3AE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C49E-DE8C-4CDD-B0E3-31285C60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C374-A4DA-4BDC-BA7F-A5EA4F4E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1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214F-CBDA-4ECD-A649-80CFACA7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DB7C9-099A-492C-9D7D-527BA46EA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0FA5A-48ED-49AE-8E04-4F3D6892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7EAC-C2DF-4651-8BAB-A0FD2569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27D4A-FE60-40E3-BD8D-9400DE70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6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C85F-9264-442B-A30D-FA0D278A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5D72-0D64-4A87-A4D1-F189420F3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1CCAC-1DAD-424D-970A-7BF5913E7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0EA9B-2D68-42BE-8A2A-F57E744E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A67C3-47EA-4ACD-BF8B-ECD7871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3357-E6D7-438D-8E7F-A57A4BE1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D0A5-B15B-403B-BDB5-D9B4BF1E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73270-33D9-44F4-ABDB-01099A2D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8A448-F473-432C-B7E8-FA049AA3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6F013-33FB-4811-B423-248C69C06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AD65-DA25-4A42-BC9E-69924473C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B89A7-63BB-4C29-83BB-7A0BDA8A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95614-D674-4FAF-B31D-05D29DE4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85DAF-DD85-403E-B5B0-14ABD38C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1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EED7-BEF6-492A-8493-2F2F1341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0987A-88AE-4692-8D3F-A7D1D34F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0E63C-B7F0-4287-AFE9-A4A3736F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EA1DB-AD35-4E3E-A81A-9EE090C3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07B5B-CE4A-4A7F-9094-510503FE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BFAAC-E3F7-49DA-A135-85A6851E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C2FF-8C27-4E54-BF09-719EF784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4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DF9-3CC4-49B8-A824-27E1BF25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BACD-6170-4A39-BE32-CFF8952A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C922-C66B-41EB-94F9-BD0896764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8A872-F605-4EE7-96D4-7AF7CEE1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4DEB8-3C4E-4346-8B07-4E52848C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B092B-4A31-4739-92FD-0D165404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9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ABC7-3ECC-4736-8B3A-BAF09996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4969A-307B-45C3-98A0-60BE40FE3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CA1B0-BAB8-4331-B090-2AEDB247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82DFA-A8D2-4B4A-B27F-2D8A1A75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03271-EE8E-4645-92FE-4D58A8DE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AC89D-0C1E-4D10-AEFF-AB1050C2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2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49B5A-7874-458C-8F62-3D33B8FC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E15DB-B60E-4DCB-B867-F3B7CB96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B3EE-1736-418C-A7B5-01961103A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E624-B1A1-4DE4-ADE2-9AE82E83C0F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BF515-F6F7-4C5D-B2A8-D901F5C15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C6BC4-BF33-4B48-B942-82FE41CDC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D2A6-FD01-4D55-8814-9C14C5A4A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3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.espresso.co.uk/espresso/primary_uk/subject/module/video/item754163/grade2/module754159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">
            <a:extLst>
              <a:ext uri="{FF2B5EF4-FFF2-40B4-BE49-F238E27FC236}">
                <a16:creationId xmlns:a16="http://schemas.microsoft.com/office/drawing/2014/main" id="{50B565EB-F033-412E-8EAD-D2D212E98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1" y="563564"/>
            <a:ext cx="5097463" cy="858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489B9-80ED-4E63-A47C-453567482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1422401"/>
            <a:ext cx="69500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3869C-D10D-444D-B851-F9A281239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262188"/>
            <a:ext cx="69738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E434E-2FE6-4996-B59C-6CA0ED062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3716339"/>
            <a:ext cx="658971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57FD0-959B-4B7E-9F0F-A4EC2A4B7416}"/>
              </a:ext>
            </a:extLst>
          </p:cNvPr>
          <p:cNvSpPr txBox="1"/>
          <p:nvPr/>
        </p:nvSpPr>
        <p:spPr>
          <a:xfrm>
            <a:off x="419549" y="268941"/>
            <a:ext cx="39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LI: To find out about the Stone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>
            <a:extLst>
              <a:ext uri="{FF2B5EF4-FFF2-40B4-BE49-F238E27FC236}">
                <a16:creationId xmlns:a16="http://schemas.microsoft.com/office/drawing/2014/main" id="{D01F2F1F-EF51-41DF-8612-94B4A8FA3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847725"/>
            <a:ext cx="84994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9">
            <a:extLst>
              <a:ext uri="{FF2B5EF4-FFF2-40B4-BE49-F238E27FC236}">
                <a16:creationId xmlns:a16="http://schemas.microsoft.com/office/drawing/2014/main" id="{3A59692C-2750-4BE4-A971-84DD0A2068F1}"/>
              </a:ext>
            </a:extLst>
          </p:cNvPr>
          <p:cNvGrpSpPr>
            <a:grpSpLocks/>
          </p:cNvGrpSpPr>
          <p:nvPr/>
        </p:nvGrpSpPr>
        <p:grpSpPr bwMode="auto">
          <a:xfrm>
            <a:off x="2092326" y="2216150"/>
            <a:ext cx="8035925" cy="3733800"/>
            <a:chOff x="351841" y="2216149"/>
            <a:chExt cx="8446083" cy="3892859"/>
          </a:xfrm>
        </p:grpSpPr>
        <p:pic>
          <p:nvPicPr>
            <p:cNvPr id="14342" name="Picture 20">
              <a:extLst>
                <a:ext uri="{FF2B5EF4-FFF2-40B4-BE49-F238E27FC236}">
                  <a16:creationId xmlns:a16="http://schemas.microsoft.com/office/drawing/2014/main" id="{FC81EE7F-3C6C-45B2-A06D-5A54FD608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1" y="2216149"/>
              <a:ext cx="8446083" cy="389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41EDDA-E8E8-46DA-878E-CBC4FFA65A51}"/>
                </a:ext>
              </a:extLst>
            </p:cNvPr>
            <p:cNvSpPr/>
            <p:nvPr/>
          </p:nvSpPr>
          <p:spPr>
            <a:xfrm>
              <a:off x="4599910" y="4040099"/>
              <a:ext cx="180201" cy="178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26574F-066B-49CC-B0AB-6229B6830491}"/>
                </a:ext>
              </a:extLst>
            </p:cNvPr>
            <p:cNvSpPr/>
            <p:nvPr/>
          </p:nvSpPr>
          <p:spPr>
            <a:xfrm>
              <a:off x="4788454" y="3156261"/>
              <a:ext cx="180201" cy="1804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CA7612-F8D0-4197-9519-241EEAB390EA}"/>
                </a:ext>
              </a:extLst>
            </p:cNvPr>
            <p:cNvSpPr/>
            <p:nvPr/>
          </p:nvSpPr>
          <p:spPr>
            <a:xfrm>
              <a:off x="6420274" y="3343291"/>
              <a:ext cx="180201" cy="1804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43EC9F-8D9C-4E5A-ACE0-83BB3E009353}"/>
                </a:ext>
              </a:extLst>
            </p:cNvPr>
            <p:cNvSpPr/>
            <p:nvPr/>
          </p:nvSpPr>
          <p:spPr>
            <a:xfrm>
              <a:off x="6600475" y="4382711"/>
              <a:ext cx="180201" cy="178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4EB02A-6728-4A80-A3EB-44BC7CA5C776}"/>
                </a:ext>
              </a:extLst>
            </p:cNvPr>
            <p:cNvSpPr/>
            <p:nvPr/>
          </p:nvSpPr>
          <p:spPr>
            <a:xfrm>
              <a:off x="4419710" y="3333360"/>
              <a:ext cx="180201" cy="1804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01D3184-B4F5-4CD8-9FA4-F4C9E1F50216}"/>
                </a:ext>
              </a:extLst>
            </p:cNvPr>
            <p:cNvSpPr/>
            <p:nvPr/>
          </p:nvSpPr>
          <p:spPr>
            <a:xfrm>
              <a:off x="3827383" y="3114884"/>
              <a:ext cx="180201" cy="1804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4339" name="Picture 10" descr="Portrait with Footer.png">
            <a:extLst>
              <a:ext uri="{FF2B5EF4-FFF2-40B4-BE49-F238E27FC236}">
                <a16:creationId xmlns:a16="http://schemas.microsoft.com/office/drawing/2014/main" id="{A3B048C7-9A1B-4CEC-950C-8E75F5C22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6453189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>
            <a:extLst>
              <a:ext uri="{FF2B5EF4-FFF2-40B4-BE49-F238E27FC236}">
                <a16:creationId xmlns:a16="http://schemas.microsoft.com/office/drawing/2014/main" id="{DD28906E-4B8E-4FC1-B57F-66A6AC740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458788"/>
            <a:ext cx="5511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523F6BDB-9FB2-4D60-B5F3-F06884682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4" y="1209675"/>
            <a:ext cx="8353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B6E30FBB-C396-4EBF-94F4-540F8DEE2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6" y="4105275"/>
            <a:ext cx="21050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D82C042-5E67-4151-8912-57E50017C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2728914"/>
            <a:ext cx="17319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C4D7A059-688F-40AB-857D-B1F1F4FB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804">
            <a:off x="6210301" y="2316164"/>
            <a:ext cx="12303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>
            <a:extLst>
              <a:ext uri="{FF2B5EF4-FFF2-40B4-BE49-F238E27FC236}">
                <a16:creationId xmlns:a16="http://schemas.microsoft.com/office/drawing/2014/main" id="{F7D96C43-A458-4D6B-A131-D64709333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4" y="762000"/>
            <a:ext cx="52482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>
            <a:extLst>
              <a:ext uri="{FF2B5EF4-FFF2-40B4-BE49-F238E27FC236}">
                <a16:creationId xmlns:a16="http://schemas.microsoft.com/office/drawing/2014/main" id="{92309BEA-35C0-4D52-BD4A-DC4B97753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235201"/>
            <a:ext cx="28051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>
            <a:extLst>
              <a:ext uri="{FF2B5EF4-FFF2-40B4-BE49-F238E27FC236}">
                <a16:creationId xmlns:a16="http://schemas.microsoft.com/office/drawing/2014/main" id="{00993856-BCF0-4B54-B790-F2637183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1" y="1649413"/>
            <a:ext cx="10763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D607AF8C-EE2D-4037-A17F-92AFA9C2A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9" y="1676400"/>
            <a:ext cx="187483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>
            <a:extLst>
              <a:ext uri="{FF2B5EF4-FFF2-40B4-BE49-F238E27FC236}">
                <a16:creationId xmlns:a16="http://schemas.microsoft.com/office/drawing/2014/main" id="{3C5721D3-F2B5-4CF9-A678-D8927FC1D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149726"/>
            <a:ext cx="25352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3BBE30-64B0-4A97-90A9-CBB3FC5C6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549401"/>
            <a:ext cx="4249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61F11-1F59-4ECB-A57D-2C61C36FF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395539"/>
            <a:ext cx="424973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BC181-32F9-4DAE-AD28-55774106D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60876"/>
            <a:ext cx="43037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>
            <a:extLst>
              <a:ext uri="{FF2B5EF4-FFF2-40B4-BE49-F238E27FC236}">
                <a16:creationId xmlns:a16="http://schemas.microsoft.com/office/drawing/2014/main" id="{011C11D9-A93C-4656-AFEA-34466CA29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587375"/>
            <a:ext cx="4816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CE9DF595-6BDB-4964-BCA6-C545A4AD6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9" y="1485900"/>
            <a:ext cx="52927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>
            <a:extLst>
              <a:ext uri="{FF2B5EF4-FFF2-40B4-BE49-F238E27FC236}">
                <a16:creationId xmlns:a16="http://schemas.microsoft.com/office/drawing/2014/main" id="{4336EDFE-4EB1-45C2-9BE1-B586E404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44500"/>
            <a:ext cx="4778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>
            <a:extLst>
              <a:ext uri="{FF2B5EF4-FFF2-40B4-BE49-F238E27FC236}">
                <a16:creationId xmlns:a16="http://schemas.microsoft.com/office/drawing/2014/main" id="{6658DE82-E52F-43B2-ACA4-3576324AE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4868864"/>
            <a:ext cx="8029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966662-0176-4E11-8EF4-899CC8349325}"/>
              </a:ext>
            </a:extLst>
          </p:cNvPr>
          <p:cNvSpPr/>
          <p:nvPr/>
        </p:nvSpPr>
        <p:spPr>
          <a:xfrm>
            <a:off x="3314701" y="343877"/>
            <a:ext cx="5832475" cy="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</a:rPr>
              <a:t>Now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watch the video link below: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It is about the Middle </a:t>
            </a:r>
            <a:r>
              <a:rPr lang="en-GB" b="1">
                <a:solidFill>
                  <a:prstClr val="black"/>
                </a:solidFill>
                <a:latin typeface="Century Gothic" panose="020B0502020202020204" pitchFamily="34" charset="0"/>
              </a:rPr>
              <a:t>or Mesolithic 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Stone Age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watch the video link below: </a:t>
            </a: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3E6CC96F-7488-422F-AEB4-08BD0E37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1372849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Arial" panose="020B0604020202020204" pitchFamily="34" charset="0"/>
                <a:hlinkClick r:id="rId3"/>
              </a:rPr>
              <a:t>https://central.espresso.co.uk/espresso/primary_uk/subject/module/video/item754163/grade2/module754159/index.html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8198" name="TextBox 2">
            <a:extLst>
              <a:ext uri="{FF2B5EF4-FFF2-40B4-BE49-F238E27FC236}">
                <a16:creationId xmlns:a16="http://schemas.microsoft.com/office/drawing/2014/main" id="{8C455AA3-0A90-4DFD-B487-C51B437B4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96" y="1927442"/>
            <a:ext cx="60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Sassoo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9DE2F-6817-411B-A53D-07D8E5BE476D}"/>
              </a:ext>
            </a:extLst>
          </p:cNvPr>
          <p:cNvSpPr txBox="1"/>
          <p:nvPr/>
        </p:nvSpPr>
        <p:spPr>
          <a:xfrm>
            <a:off x="2351314" y="2714567"/>
            <a:ext cx="7949682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Century Gothic" panose="020B0502020202020204" pitchFamily="34" charset="0"/>
              </a:rPr>
              <a:t>Activity</a:t>
            </a:r>
            <a:r>
              <a:rPr lang="en-GB" sz="2400" dirty="0">
                <a:latin typeface="Century Gothic" panose="020B0502020202020204" pitchFamily="34" charset="0"/>
              </a:rPr>
              <a:t>: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With the help of the next slide make your own mind map to show what you know about the </a:t>
            </a:r>
            <a:r>
              <a:rPr lang="en-GB" sz="2400" b="1" dirty="0">
                <a:latin typeface="Century Gothic" panose="020B0502020202020204" pitchFamily="34" charset="0"/>
              </a:rPr>
              <a:t>Stone Age</a:t>
            </a:r>
            <a:r>
              <a:rPr lang="en-GB" sz="2400" dirty="0">
                <a:latin typeface="Century Gothic" panose="020B0502020202020204" pitchFamily="34" charset="0"/>
              </a:rPr>
              <a:t>, then use a different colour pen/pencil to write questions, also on the mind map, about what you would like to find out – use words like: How, Where and What.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Use a piece of plain paper for this, it doesn’t matter if it has other </a:t>
            </a:r>
          </a:p>
          <a:p>
            <a:r>
              <a:rPr lang="en-GB" dirty="0">
                <a:latin typeface="Century Gothic" panose="020B0502020202020204" pitchFamily="34" charset="0"/>
              </a:rPr>
              <a:t>printing on the back. When you have finished put it in a safe place</a:t>
            </a:r>
          </a:p>
          <a:p>
            <a:r>
              <a:rPr lang="en-GB" dirty="0">
                <a:latin typeface="Century Gothic" panose="020B0502020202020204" pitchFamily="34" charset="0"/>
              </a:rPr>
              <a:t>for future Big Enquiry lessons please.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5">
            <a:extLst>
              <a:ext uri="{FF2B5EF4-FFF2-40B4-BE49-F238E27FC236}">
                <a16:creationId xmlns:a16="http://schemas.microsoft.com/office/drawing/2014/main" id="{79796389-8230-4800-BAD3-63E9A3D77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6" y="3114676"/>
            <a:ext cx="3639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Sassoon Infant Md" pitchFamily="50" charset="0"/>
              </a:rPr>
              <a:t>What did they do?</a:t>
            </a:r>
            <a:endParaRPr lang="en-GB" altLang="en-US" sz="2800" dirty="0">
              <a:latin typeface="Sassoon Infant Md" pitchFamily="50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75117A-CFC2-4635-80C8-E32F0EF7ABDD}"/>
              </a:ext>
            </a:extLst>
          </p:cNvPr>
          <p:cNvCxnSpPr>
            <a:stCxn id="20483" idx="0"/>
          </p:cNvCxnSpPr>
          <p:nvPr/>
        </p:nvCxnSpPr>
        <p:spPr>
          <a:xfrm flipV="1">
            <a:off x="6090329" y="815975"/>
            <a:ext cx="1832884" cy="2298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D17FC1-4206-4844-BFDF-BABE70174A6F}"/>
              </a:ext>
            </a:extLst>
          </p:cNvPr>
          <p:cNvCxnSpPr/>
          <p:nvPr/>
        </p:nvCxnSpPr>
        <p:spPr>
          <a:xfrm flipV="1">
            <a:off x="8043864" y="1512889"/>
            <a:ext cx="1114425" cy="1646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1B3E8D-705D-4027-A999-4527B2887DE8}"/>
              </a:ext>
            </a:extLst>
          </p:cNvPr>
          <p:cNvCxnSpPr/>
          <p:nvPr/>
        </p:nvCxnSpPr>
        <p:spPr>
          <a:xfrm flipV="1">
            <a:off x="8131176" y="3017839"/>
            <a:ext cx="485775" cy="23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AB0C56-6FDD-43FC-A3F0-5F789CBF6304}"/>
              </a:ext>
            </a:extLst>
          </p:cNvPr>
          <p:cNvCxnSpPr/>
          <p:nvPr/>
        </p:nvCxnSpPr>
        <p:spPr>
          <a:xfrm flipH="1" flipV="1">
            <a:off x="5465763" y="1173163"/>
            <a:ext cx="342900" cy="1985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7C8E12-2CD1-40E1-BBC7-8BDF6C7DEF17}"/>
              </a:ext>
            </a:extLst>
          </p:cNvPr>
          <p:cNvCxnSpPr/>
          <p:nvPr/>
        </p:nvCxnSpPr>
        <p:spPr>
          <a:xfrm flipH="1" flipV="1">
            <a:off x="3594101" y="1617664"/>
            <a:ext cx="765175" cy="1582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9BE021-42D6-46AD-9855-65A12847CF27}"/>
              </a:ext>
            </a:extLst>
          </p:cNvPr>
          <p:cNvCxnSpPr/>
          <p:nvPr/>
        </p:nvCxnSpPr>
        <p:spPr>
          <a:xfrm flipH="1" flipV="1">
            <a:off x="3503614" y="2936875"/>
            <a:ext cx="727075" cy="312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D3AC9A-4B11-4A89-9502-4EEE628151AD}"/>
              </a:ext>
            </a:extLst>
          </p:cNvPr>
          <p:cNvCxnSpPr/>
          <p:nvPr/>
        </p:nvCxnSpPr>
        <p:spPr>
          <a:xfrm flipH="1">
            <a:off x="3648075" y="3683000"/>
            <a:ext cx="762000" cy="1239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D792D0E-2320-44D1-88AA-FE3CAE3D8D28}"/>
              </a:ext>
            </a:extLst>
          </p:cNvPr>
          <p:cNvCxnSpPr/>
          <p:nvPr/>
        </p:nvCxnSpPr>
        <p:spPr>
          <a:xfrm>
            <a:off x="7923213" y="3690938"/>
            <a:ext cx="741362" cy="1211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F0231A8-F93E-4ADC-87FE-C014DC83F9A4}"/>
              </a:ext>
            </a:extLst>
          </p:cNvPr>
          <p:cNvCxnSpPr/>
          <p:nvPr/>
        </p:nvCxnSpPr>
        <p:spPr>
          <a:xfrm flipH="1">
            <a:off x="7156451" y="3676651"/>
            <a:ext cx="384175" cy="2201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4D2B89-1975-42A9-A97D-CF0D76DE96BD}"/>
              </a:ext>
            </a:extLst>
          </p:cNvPr>
          <p:cNvCxnSpPr/>
          <p:nvPr/>
        </p:nvCxnSpPr>
        <p:spPr>
          <a:xfrm flipH="1">
            <a:off x="5803900" y="3676650"/>
            <a:ext cx="19050" cy="47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4AE753C-CB38-4C4D-A6DA-FF49316D0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282700"/>
            <a:ext cx="3060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190FD4-322B-4F57-B6F8-C9AD9B87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1" y="827089"/>
            <a:ext cx="43164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5CBE8-7628-42C8-80DE-FB8C0F035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42913"/>
            <a:ext cx="4694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436252-465F-42B5-AEB3-2AA5C6AB4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223964"/>
            <a:ext cx="24685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39B61E-32EB-4E59-A8CA-0EDE4A43C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814638"/>
            <a:ext cx="2017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70F85-9117-4A95-A612-FF5F851D2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728914"/>
            <a:ext cx="17256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2B6FF8-4656-41AA-BB1D-D88028051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162425"/>
            <a:ext cx="3236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CAE5D-0BC3-4F4F-8215-CEDE9701B3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4" y="4967289"/>
            <a:ext cx="2663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B58A81-6850-4BEC-8DF3-EAAE5EF060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4967289"/>
            <a:ext cx="49752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3D51C7-9A3D-405E-8E24-44E9706442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865814"/>
            <a:ext cx="59817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9F50131407E4BB96FEB38E53A0E26" ma:contentTypeVersion="12" ma:contentTypeDescription="Create a new document." ma:contentTypeScope="" ma:versionID="7cbe8e67b649adf093c20ade6f3a5a4e">
  <xsd:schema xmlns:xsd="http://www.w3.org/2001/XMLSchema" xmlns:xs="http://www.w3.org/2001/XMLSchema" xmlns:p="http://schemas.microsoft.com/office/2006/metadata/properties" xmlns:ns2="18fe2d6c-0df0-45db-811d-fc008624a79f" xmlns:ns3="1ad6126b-2232-40d5-980a-379d6bf6430d" targetNamespace="http://schemas.microsoft.com/office/2006/metadata/properties" ma:root="true" ma:fieldsID="b69ca69abeac9ec85b245e270c37ed76" ns2:_="" ns3:_="">
    <xsd:import namespace="18fe2d6c-0df0-45db-811d-fc008624a79f"/>
    <xsd:import namespace="1ad6126b-2232-40d5-980a-379d6bf64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e2d6c-0df0-45db-811d-fc008624a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6126b-2232-40d5-980a-379d6bf64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A2683B-DD50-49CA-A6D6-1423DBCA6B6A}"/>
</file>

<file path=customXml/itemProps2.xml><?xml version="1.0" encoding="utf-8"?>
<ds:datastoreItem xmlns:ds="http://schemas.openxmlformats.org/officeDocument/2006/customXml" ds:itemID="{5151178C-ACA5-477F-A866-F6517C391219}"/>
</file>

<file path=customXml/itemProps3.xml><?xml version="1.0" encoding="utf-8"?>
<ds:datastoreItem xmlns:ds="http://schemas.openxmlformats.org/officeDocument/2006/customXml" ds:itemID="{A4DA9533-B159-4CD5-AD95-3D8B3688938B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176</Words>
  <Application>Microsoft Office PowerPoint</Application>
  <PresentationFormat>Widescreen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Carter</dc:creator>
  <cp:lastModifiedBy>Susan Carter</cp:lastModifiedBy>
  <cp:revision>9</cp:revision>
  <dcterms:created xsi:type="dcterms:W3CDTF">2021-01-05T12:15:20Z</dcterms:created>
  <dcterms:modified xsi:type="dcterms:W3CDTF">2021-01-05T14:23:07Z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0x0101002599F50131407E4BB96FEB38E53A0E26</vt:lpwstr>
  </property>
</Properties>
</file>