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4" y="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70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76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1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28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86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01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6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64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81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03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7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009D4-8F75-4565-B259-E39F330C9378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B87-8006-4326-BD25-69B8EAFB9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37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277" y="4521234"/>
            <a:ext cx="2177460" cy="2336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2130" y="744618"/>
            <a:ext cx="88209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SassoonPrimaryInfant" pitchFamily="2" charset="0"/>
              </a:rPr>
              <a:t>To </a:t>
            </a:r>
            <a:r>
              <a:rPr lang="en-GB" sz="1400" dirty="0" smtClean="0">
                <a:latin typeface="SassoonPrimaryInfant" pitchFamily="2" charset="0"/>
              </a:rPr>
              <a:t>understand why God is described as a rock and consider who we think of as </a:t>
            </a:r>
            <a:r>
              <a:rPr lang="en-GB" sz="1400" dirty="0" smtClean="0">
                <a:latin typeface="SassoonPrimaryInfant" pitchFamily="2" charset="0"/>
              </a:rPr>
              <a:t>Rocks </a:t>
            </a:r>
            <a:r>
              <a:rPr lang="en-GB" sz="1400" dirty="0" smtClean="0">
                <a:latin typeface="SassoonPrimaryInfant" pitchFamily="2" charset="0"/>
              </a:rPr>
              <a:t>in our own lives. </a:t>
            </a:r>
            <a:r>
              <a:rPr lang="en-GB" sz="1400" dirty="0">
                <a:latin typeface="SassoonPrimaryInfant" pitchFamily="2" charset="0"/>
              </a:rPr>
              <a:t>	</a:t>
            </a:r>
            <a:endParaRPr lang="en-GB" sz="1400" dirty="0" smtClean="0">
              <a:latin typeface="SassoonPrimaryInfant" pitchFamily="2" charset="0"/>
            </a:endParaRPr>
          </a:p>
          <a:p>
            <a:pPr algn="ctr"/>
            <a:r>
              <a:rPr lang="en-GB" sz="1400" b="1" dirty="0">
                <a:latin typeface="SassoonPrimaryInfant" pitchFamily="2" charset="0"/>
              </a:rPr>
              <a:t>Dear God, </a:t>
            </a:r>
            <a:endParaRPr lang="en-GB" sz="1400" b="1" dirty="0" smtClean="0">
              <a:latin typeface="SassoonPrimaryInfant" pitchFamily="2" charset="0"/>
            </a:endParaRPr>
          </a:p>
          <a:p>
            <a:pPr algn="ctr"/>
            <a:r>
              <a:rPr lang="en-GB" sz="1400" b="1" dirty="0" smtClean="0">
                <a:latin typeface="SassoonPrimaryInfant" pitchFamily="2" charset="0"/>
              </a:rPr>
              <a:t>when </a:t>
            </a:r>
            <a:r>
              <a:rPr lang="en-GB" sz="1400" b="1" dirty="0">
                <a:latin typeface="SassoonPrimaryInfant" pitchFamily="2" charset="0"/>
              </a:rPr>
              <a:t>things go wrong for us, </a:t>
            </a:r>
            <a:endParaRPr lang="en-GB" sz="1400" b="1" dirty="0" smtClean="0">
              <a:latin typeface="SassoonPrimaryInfant" pitchFamily="2" charset="0"/>
            </a:endParaRPr>
          </a:p>
          <a:p>
            <a:pPr algn="ctr"/>
            <a:r>
              <a:rPr lang="en-GB" sz="1400" b="1" dirty="0" smtClean="0">
                <a:latin typeface="SassoonPrimaryInfant" pitchFamily="2" charset="0"/>
              </a:rPr>
              <a:t>                  help </a:t>
            </a:r>
            <a:r>
              <a:rPr lang="en-GB" sz="1400" b="1" dirty="0">
                <a:latin typeface="SassoonPrimaryInfant" pitchFamily="2" charset="0"/>
              </a:rPr>
              <a:t>us to know that we can trust in you</a:t>
            </a:r>
            <a:r>
              <a:rPr lang="en-GB" sz="1400" b="1" dirty="0" smtClean="0">
                <a:latin typeface="SassoonPrimaryInfant" pitchFamily="2" charset="0"/>
              </a:rPr>
              <a:t>,</a:t>
            </a:r>
          </a:p>
          <a:p>
            <a:pPr algn="ctr"/>
            <a:r>
              <a:rPr lang="en-GB" sz="1400" b="1" dirty="0" smtClean="0">
                <a:latin typeface="SassoonPrimaryInfant" pitchFamily="2" charset="0"/>
              </a:rPr>
              <a:t>                            for </a:t>
            </a:r>
            <a:r>
              <a:rPr lang="en-GB" sz="1400" b="1" dirty="0">
                <a:latin typeface="SassoonPrimaryInfant" pitchFamily="2" charset="0"/>
              </a:rPr>
              <a:t>you are steady and strong as a rock. </a:t>
            </a:r>
            <a:r>
              <a:rPr lang="en-GB" sz="1200" dirty="0" smtClean="0">
                <a:latin typeface="Century Gothic" panose="020B0502020202020204" pitchFamily="34" charset="0"/>
              </a:rPr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9872" y="12557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 You are my Rock.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960335"/>
            <a:ext cx="79208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entury Gothic" panose="020B0502020202020204" pitchFamily="34" charset="0"/>
              </a:rPr>
              <a:t>In my life my rock is __________________________</a:t>
            </a:r>
          </a:p>
          <a:p>
            <a:endParaRPr lang="en-GB" sz="1600" dirty="0" smtClean="0">
              <a:latin typeface="Century Gothic" panose="020B0502020202020204" pitchFamily="34" charset="0"/>
            </a:endParaRPr>
          </a:p>
          <a:p>
            <a:r>
              <a:rPr lang="en-GB" sz="1600" dirty="0" smtClean="0">
                <a:latin typeface="Century Gothic" panose="020B0502020202020204" pitchFamily="34" charset="0"/>
              </a:rPr>
              <a:t>because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75656" y="2780928"/>
            <a:ext cx="6912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6535" y="3284984"/>
            <a:ext cx="79388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71600" y="3573016"/>
            <a:ext cx="3096344" cy="26642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Me and my Rock</a:t>
            </a:r>
            <a:r>
              <a:rPr lang="en-GB" dirty="0" smtClean="0"/>
              <a:t>!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10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9F50131407E4BB96FEB38E53A0E26" ma:contentTypeVersion="12" ma:contentTypeDescription="Create a new document." ma:contentTypeScope="" ma:versionID="7cbe8e67b649adf093c20ade6f3a5a4e">
  <xsd:schema xmlns:xsd="http://www.w3.org/2001/XMLSchema" xmlns:xs="http://www.w3.org/2001/XMLSchema" xmlns:p="http://schemas.microsoft.com/office/2006/metadata/properties" xmlns:ns2="18fe2d6c-0df0-45db-811d-fc008624a79f" xmlns:ns3="1ad6126b-2232-40d5-980a-379d6bf6430d" targetNamespace="http://schemas.microsoft.com/office/2006/metadata/properties" ma:root="true" ma:fieldsID="b69ca69abeac9ec85b245e270c37ed76" ns2:_="" ns3:_="">
    <xsd:import namespace="18fe2d6c-0df0-45db-811d-fc008624a79f"/>
    <xsd:import namespace="1ad6126b-2232-40d5-980a-379d6bf64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e2d6c-0df0-45db-811d-fc008624a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6126b-2232-40d5-980a-379d6bf6430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82AB1A-8363-40D9-9065-945D6978EA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fe2d6c-0df0-45db-811d-fc008624a79f"/>
    <ds:schemaRef ds:uri="1ad6126b-2232-40d5-980a-379d6bf643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5468F0-1AD0-4DFF-A77D-74A05CDB6870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18fe2d6c-0df0-45db-811d-fc008624a79f"/>
    <ds:schemaRef ds:uri="1ad6126b-2232-40d5-980a-379d6bf6430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FA5E3B-514F-4955-80F0-D6F7217A01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staffroom</dc:creator>
  <cp:lastModifiedBy>bhunter</cp:lastModifiedBy>
  <cp:revision>9</cp:revision>
  <dcterms:created xsi:type="dcterms:W3CDTF">2019-01-03T15:09:05Z</dcterms:created>
  <dcterms:modified xsi:type="dcterms:W3CDTF">2021-01-07T11:09:52Z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0x0101002599F50131407E4BB96FEB38E53A0E26</vt:lpwstr>
  </property>
</Properties>
</file>