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3" r:id="rId5"/>
    <p:sldId id="262" r:id="rId6"/>
    <p:sldId id="276" r:id="rId7"/>
    <p:sldId id="277" r:id="rId8"/>
    <p:sldId id="279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D4E7A2-F9E2-40D4-B563-9FDB5238F577}" v="188" dt="2021-01-05T17:37:41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4915"/>
  </p:normalViewPr>
  <p:slideViewPr>
    <p:cSldViewPr snapToGrid="0" snapToObjects="1">
      <p:cViewPr varScale="1">
        <p:scale>
          <a:sx n="90" d="100"/>
          <a:sy n="90" d="100"/>
        </p:scale>
        <p:origin x="11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ira Valambhia" userId="S::saira.valambhia@esherchurchschool.org.uk::06cbfc9c-f35a-4f51-96e1-00bddd0d7d07" providerId="AD" clId="Web-{6ED4E7A2-F9E2-40D4-B563-9FDB5238F577}"/>
    <pc:docChg chg="modSld">
      <pc:chgData name="Saira Valambhia" userId="S::saira.valambhia@esherchurchschool.org.uk::06cbfc9c-f35a-4f51-96e1-00bddd0d7d07" providerId="AD" clId="Web-{6ED4E7A2-F9E2-40D4-B563-9FDB5238F577}" dt="2021-01-05T17:37:41.364" v="185" actId="20577"/>
      <pc:docMkLst>
        <pc:docMk/>
      </pc:docMkLst>
      <pc:sldChg chg="modSp">
        <pc:chgData name="Saira Valambhia" userId="S::saira.valambhia@esherchurchschool.org.uk::06cbfc9c-f35a-4f51-96e1-00bddd0d7d07" providerId="AD" clId="Web-{6ED4E7A2-F9E2-40D4-B563-9FDB5238F577}" dt="2021-01-05T17:37:41.364" v="184" actId="20577"/>
        <pc:sldMkLst>
          <pc:docMk/>
          <pc:sldMk cId="2537443671" sldId="275"/>
        </pc:sldMkLst>
        <pc:spChg chg="mod">
          <ac:chgData name="Saira Valambhia" userId="S::saira.valambhia@esherchurchschool.org.uk::06cbfc9c-f35a-4f51-96e1-00bddd0d7d07" providerId="AD" clId="Web-{6ED4E7A2-F9E2-40D4-B563-9FDB5238F577}" dt="2021-01-05T17:35:53.733" v="50" actId="1076"/>
          <ac:spMkLst>
            <pc:docMk/>
            <pc:sldMk cId="2537443671" sldId="275"/>
            <ac:spMk id="2" creationId="{01336153-23BC-D44E-930F-0181A2E60449}"/>
          </ac:spMkLst>
        </pc:spChg>
        <pc:spChg chg="mod">
          <ac:chgData name="Saira Valambhia" userId="S::saira.valambhia@esherchurchschool.org.uk::06cbfc9c-f35a-4f51-96e1-00bddd0d7d07" providerId="AD" clId="Web-{6ED4E7A2-F9E2-40D4-B563-9FDB5238F577}" dt="2021-01-05T17:35:57.921" v="51" actId="1076"/>
          <ac:spMkLst>
            <pc:docMk/>
            <pc:sldMk cId="2537443671" sldId="275"/>
            <ac:spMk id="5" creationId="{5B80861B-3C38-B642-80EC-284DFC507894}"/>
          </ac:spMkLst>
        </pc:spChg>
        <pc:spChg chg="mod">
          <ac:chgData name="Saira Valambhia" userId="S::saira.valambhia@esherchurchschool.org.uk::06cbfc9c-f35a-4f51-96e1-00bddd0d7d07" providerId="AD" clId="Web-{6ED4E7A2-F9E2-40D4-B563-9FDB5238F577}" dt="2021-01-05T17:36:03.468" v="52" actId="1076"/>
          <ac:spMkLst>
            <pc:docMk/>
            <pc:sldMk cId="2537443671" sldId="275"/>
            <ac:spMk id="6" creationId="{C30605ED-E777-3741-A12E-CE8E51305466}"/>
          </ac:spMkLst>
        </pc:spChg>
        <pc:spChg chg="mod">
          <ac:chgData name="Saira Valambhia" userId="S::saira.valambhia@esherchurchschool.org.uk::06cbfc9c-f35a-4f51-96e1-00bddd0d7d07" providerId="AD" clId="Web-{6ED4E7A2-F9E2-40D4-B563-9FDB5238F577}" dt="2021-01-05T17:37:41.364" v="184" actId="20577"/>
          <ac:spMkLst>
            <pc:docMk/>
            <pc:sldMk cId="2537443671" sldId="275"/>
            <ac:spMk id="11265" creationId="{4063C353-DA9F-C949-9469-224B39181765}"/>
          </ac:spMkLst>
        </pc:spChg>
        <pc:picChg chg="mod">
          <ac:chgData name="Saira Valambhia" userId="S::saira.valambhia@esherchurchschool.org.uk::06cbfc9c-f35a-4f51-96e1-00bddd0d7d07" providerId="AD" clId="Web-{6ED4E7A2-F9E2-40D4-B563-9FDB5238F577}" dt="2021-01-05T17:35:47.420" v="49" actId="1076"/>
          <ac:picMkLst>
            <pc:docMk/>
            <pc:sldMk cId="2537443671" sldId="275"/>
            <ac:picMk id="11266" creationId="{1D38BF1C-E3DB-C94F-B9F6-11A36D0F532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8D6B3-5533-094E-AE46-50F36F7EE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05E94-829D-AB46-8865-007131EF5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E9BEB-83E3-6548-9F08-1F07859D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A261-9980-784E-BE32-70015A2F9C5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5E5E3-E16C-B341-9B2E-8CA46124A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1CEA3-4896-C949-A799-05026A716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28D5-A88E-924D-9BB9-650CA833E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7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2F533-8321-844A-BC95-0F3B1DE2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6E21FC-FA59-EA43-BDD2-77B33409E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75163-D92F-3042-ADA6-42C41A98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A261-9980-784E-BE32-70015A2F9C5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DED89-E835-DB4A-84AA-890AE761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43C44-903C-9A40-8CA2-F4AF2FB1E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28D5-A88E-924D-9BB9-650CA833E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4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9F0F8C-90F1-D444-9EAC-0DAC7934F5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A9CB6-4644-4541-8B4A-5275053BB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3CF03-FEBC-BA43-BDD0-28959FBD0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A261-9980-784E-BE32-70015A2F9C5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2EB17-53CC-804B-A023-C080134F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B9850-B6A6-0744-9CAC-3419BA01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28D5-A88E-924D-9BB9-650CA833E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2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7E69A-7BBC-0B4D-99D4-7C65D52D5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CE430-B6C8-CA44-BBF1-326B463D2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D253F-2535-0B48-8C99-2B697D6EF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A261-9980-784E-BE32-70015A2F9C5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CA9AA-32D9-804F-BBD9-1FAE5C38A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80343-C4FC-9540-8E3A-60E210E1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28D5-A88E-924D-9BB9-650CA833E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3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886BA-0B5A-8C4C-9AC0-69B786156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8046D-D25D-2E41-BCE8-BAC817D19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06D8A-B3DE-DF4F-80CB-3601DE85F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A261-9980-784E-BE32-70015A2F9C5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1D14A-18E8-1D49-95BC-24682FE39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9F907-4758-2344-BEB0-745D4F3F9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28D5-A88E-924D-9BB9-650CA833E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5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CA07D-35BE-4E44-9A97-E0ABF1889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7E2B6-4A82-B84A-9576-E1D8E1504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52065-F287-C34E-9AF2-422D65251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75D7B-CAC4-E549-BBBE-3E8779A40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A261-9980-784E-BE32-70015A2F9C5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033AA-394D-9E4A-B6DC-72D6E973F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0507A-C9A1-AC49-B4D3-4A311D5A6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28D5-A88E-924D-9BB9-650CA833E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3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84728-D101-3542-A951-30118869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2CFA5-5106-2443-B794-432062D92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4C2ED-13A5-6C40-940E-C069D4738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177D6B-FACB-E543-AA02-1C59B10CC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0E5467-C274-F64C-ADF9-8C081A39B2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EA6262-2718-214B-91C0-39F30022F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A261-9980-784E-BE32-70015A2F9C5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B191A5-FC68-2D4E-9F1A-6D34B640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A45DDF-3887-714A-8BAA-5FA5A8B4C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28D5-A88E-924D-9BB9-650CA833E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5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20E-3F29-9D42-9751-3E222F5EA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3BCE04-6744-9A4E-8556-8CA73A9A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A261-9980-784E-BE32-70015A2F9C5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F85FC3-2446-E24A-BD94-EEA25084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401AEC-EF8E-5747-B705-7B7CC3766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28D5-A88E-924D-9BB9-650CA833E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6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4C2634-DBCF-394C-A3CE-860B1BAC1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A261-9980-784E-BE32-70015A2F9C5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24A276-D50C-2049-9752-538AC68C7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F72AF-DB98-104B-9106-CBB4DBC1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28D5-A88E-924D-9BB9-650CA833E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7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F9DC9-40BC-D24A-AF0E-C594317D7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3658B-7629-674D-A1DC-9E748052B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8F684-2566-7D44-84EE-D20CD0F37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AFCA5-9A8E-BD48-9C34-D3AD62451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A261-9980-784E-BE32-70015A2F9C5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FFE99-9715-2C49-8D7C-6E8488FAD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41FC8-1975-DD4A-9B53-0F6E8694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28D5-A88E-924D-9BB9-650CA833E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28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82E20-D2EF-6549-BA2E-442B43D52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60D666-C7FB-8346-982C-A262DA1098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5386A-B2D4-3B42-817C-D298D50F7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36CE8-9A5F-2147-91B1-54A4A4276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A261-9980-784E-BE32-70015A2F9C5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B35995-883F-9148-B2BA-8F988F6C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151A7-24F1-6947-BF65-EBC2C20A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28D5-A88E-924D-9BB9-650CA833E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2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3F9E85-B791-CB48-92F4-0476193AC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746F5-58A8-AE4F-9B45-78C5052C1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A11CE-F5A5-8748-8B6E-08B48E2A0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0A261-9980-784E-BE32-70015A2F9C5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9F409-F2A2-D24A-93AB-7E2480D20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42AAE-D6CE-3B4B-915C-B79BD257A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628D5-A88E-924D-9BB9-650CA833E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8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bc.co.uk/bitesize/topics/zwwp8mn/articles/z3nfw6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148D4692-199E-3649-BBFD-1677AE2B9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226" y="549276"/>
            <a:ext cx="8460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u="sng" dirty="0">
                <a:latin typeface="Comic Sans MS" panose="030F0902030302020204" pitchFamily="66" charset="0"/>
              </a:rPr>
              <a:t>LI: To use expanded noun phrases to add additional detail</a:t>
            </a:r>
            <a:endParaRPr lang="en-US" altLang="en-US" sz="2400" u="sng" dirty="0">
              <a:latin typeface="Comic Sans MS" panose="030F0902030302020204" pitchFamily="66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5FE8919-1B39-E641-9ED6-5E597B56F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"/>
          <a:stretch>
            <a:fillRect/>
          </a:stretch>
        </p:blipFill>
        <p:spPr bwMode="auto">
          <a:xfrm>
            <a:off x="3575051" y="2349500"/>
            <a:ext cx="5446713" cy="4129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84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64714B-9005-234A-B351-F71AFA9AC9E7}"/>
              </a:ext>
            </a:extLst>
          </p:cNvPr>
          <p:cNvSpPr/>
          <p:nvPr/>
        </p:nvSpPr>
        <p:spPr>
          <a:xfrm>
            <a:off x="4372964" y="188641"/>
            <a:ext cx="344607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Noun phrase</a:t>
            </a:r>
          </a:p>
        </p:txBody>
      </p:sp>
      <p:sp>
        <p:nvSpPr>
          <p:cNvPr id="2050" name="TextBox 3">
            <a:extLst>
              <a:ext uri="{FF2B5EF4-FFF2-40B4-BE49-F238E27FC236}">
                <a16:creationId xmlns:a16="http://schemas.microsoft.com/office/drawing/2014/main" id="{A02A9A86-E3AE-3C4A-A302-B65E990CD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026" y="1355725"/>
            <a:ext cx="8334375" cy="1200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902030302020204" pitchFamily="66" charset="0"/>
              </a:rPr>
              <a:t>A noun phrase is a group of two or more words that contains a noun but no verb to tell us what the noun is doing or feeling.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28912C-1850-0741-80DF-25689EE28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3089275"/>
            <a:ext cx="14859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102888-9014-4143-9EA3-FF335A771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3398839"/>
            <a:ext cx="2513012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6D1550-EE09-2F4F-B184-122F237BD4D6}"/>
              </a:ext>
            </a:extLst>
          </p:cNvPr>
          <p:cNvSpPr/>
          <p:nvPr/>
        </p:nvSpPr>
        <p:spPr>
          <a:xfrm>
            <a:off x="2881314" y="5680076"/>
            <a:ext cx="1806575" cy="5048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a table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6009C6-8ED9-4A42-A602-E9E6C7EE15A2}"/>
              </a:ext>
            </a:extLst>
          </p:cNvPr>
          <p:cNvSpPr/>
          <p:nvPr/>
        </p:nvSpPr>
        <p:spPr>
          <a:xfrm>
            <a:off x="7710489" y="5626101"/>
            <a:ext cx="1806575" cy="5064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the flowers</a:t>
            </a:r>
          </a:p>
        </p:txBody>
      </p:sp>
    </p:spTree>
    <p:extLst>
      <p:ext uri="{BB962C8B-B14F-4D97-AF65-F5344CB8AC3E}">
        <p14:creationId xmlns:p14="http://schemas.microsoft.com/office/powerpoint/2010/main" val="2428836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437EC9-0A29-6B4C-8254-CFC644554502}"/>
              </a:ext>
            </a:extLst>
          </p:cNvPr>
          <p:cNvSpPr/>
          <p:nvPr/>
        </p:nvSpPr>
        <p:spPr>
          <a:xfrm>
            <a:off x="3082549" y="188641"/>
            <a:ext cx="602690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Expanded noun phrase</a:t>
            </a:r>
          </a:p>
        </p:txBody>
      </p:sp>
      <p:sp>
        <p:nvSpPr>
          <p:cNvPr id="3074" name="TextBox 3">
            <a:extLst>
              <a:ext uri="{FF2B5EF4-FFF2-40B4-BE49-F238E27FC236}">
                <a16:creationId xmlns:a16="http://schemas.microsoft.com/office/drawing/2014/main" id="{A41B8C77-62E2-594E-90E3-02E95FF1F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1343025"/>
            <a:ext cx="7791450" cy="1568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902030302020204" pitchFamily="66" charset="0"/>
              </a:rPr>
              <a:t>An expanded noun phrase is a noun phrase with extra details added.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Comic Sans MS" panose="030F09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902030302020204" pitchFamily="66" charset="0"/>
              </a:rPr>
              <a:t>Adjectives can be added to add more information.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F3D19B-23D8-5142-A756-C82FC7E9C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3089275"/>
            <a:ext cx="1316509" cy="207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4AB5CA-8204-5840-88D6-D24AE1065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2" y="3267811"/>
            <a:ext cx="2159794" cy="176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7FDB0D-E999-7D42-B929-D15CC63D2C76}"/>
              </a:ext>
            </a:extLst>
          </p:cNvPr>
          <p:cNvSpPr/>
          <p:nvPr/>
        </p:nvSpPr>
        <p:spPr>
          <a:xfrm>
            <a:off x="3057922" y="5295124"/>
            <a:ext cx="1806575" cy="5048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a patterned table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AA6227-F37B-5747-8B6D-219065BEDDC7}"/>
              </a:ext>
            </a:extLst>
          </p:cNvPr>
          <p:cNvSpPr/>
          <p:nvPr/>
        </p:nvSpPr>
        <p:spPr>
          <a:xfrm>
            <a:off x="7896201" y="5295124"/>
            <a:ext cx="1806575" cy="5064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the red flowers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48A4DF-EA95-BD42-9736-73B127372107}"/>
              </a:ext>
            </a:extLst>
          </p:cNvPr>
          <p:cNvSpPr txBox="1"/>
          <p:nvPr/>
        </p:nvSpPr>
        <p:spPr>
          <a:xfrm>
            <a:off x="2200275" y="6063135"/>
            <a:ext cx="8136904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Watch the video on expanded noun phrases  https://www.bbc.co.uk/bitesize/topics/zwwp8mn/articles/z3nfw6f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4633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A51BF25D-2661-E749-B833-CA55ACADD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69653"/>
            <a:ext cx="9748838" cy="1325563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GB" altLang="en-US" sz="2800" dirty="0">
                <a:latin typeface="Comic Sans MS" panose="030F0902030302020204" pitchFamily="66" charset="0"/>
              </a:rPr>
              <a:t>Make these noun phrases into expanded noun phrases by adding adjectives.</a:t>
            </a:r>
          </a:p>
        </p:txBody>
      </p:sp>
      <p:pic>
        <p:nvPicPr>
          <p:cNvPr id="4098" name="Picture 3">
            <a:extLst>
              <a:ext uri="{FF2B5EF4-FFF2-40B4-BE49-F238E27FC236}">
                <a16:creationId xmlns:a16="http://schemas.microsoft.com/office/drawing/2014/main" id="{6181CC40-B409-AD40-89C4-A4D3D1DE393B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151" y="1986203"/>
            <a:ext cx="2422722" cy="2359723"/>
          </a:xfrm>
        </p:spPr>
      </p:pic>
      <p:pic>
        <p:nvPicPr>
          <p:cNvPr id="4099" name="Picture 4">
            <a:extLst>
              <a:ext uri="{FF2B5EF4-FFF2-40B4-BE49-F238E27FC236}">
                <a16:creationId xmlns:a16="http://schemas.microsoft.com/office/drawing/2014/main" id="{09896D62-9737-8140-A498-769730A3E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431" y="2048294"/>
            <a:ext cx="2317642" cy="223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5">
            <a:extLst>
              <a:ext uri="{FF2B5EF4-FFF2-40B4-BE49-F238E27FC236}">
                <a16:creationId xmlns:a16="http://schemas.microsoft.com/office/drawing/2014/main" id="{20697123-72BE-4E47-9531-BF1FA8920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1986203"/>
            <a:ext cx="1840731" cy="246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A3C689-64A9-DF4B-80E0-B8E643CB7377}"/>
              </a:ext>
            </a:extLst>
          </p:cNvPr>
          <p:cNvSpPr txBox="1"/>
          <p:nvPr/>
        </p:nvSpPr>
        <p:spPr>
          <a:xfrm>
            <a:off x="1981201" y="4869160"/>
            <a:ext cx="8333183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………………………………………………………………………………………………………………………………………………………………...........................................................................................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……………………………………...........................................................................................</a:t>
            </a:r>
          </a:p>
          <a:p>
            <a:r>
              <a:rPr lang="en-US" dirty="0"/>
              <a:t>………………………………………………………………………………………………………………………………………………………………………………………........................................................................................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AED73C-A24B-C54F-9013-ED94DA4A66DB}"/>
              </a:ext>
            </a:extLst>
          </p:cNvPr>
          <p:cNvSpPr txBox="1"/>
          <p:nvPr/>
        </p:nvSpPr>
        <p:spPr>
          <a:xfrm>
            <a:off x="2814464" y="4511554"/>
            <a:ext cx="6563072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Have a go – use adjectives to make expanded noun phrases</a:t>
            </a:r>
          </a:p>
        </p:txBody>
      </p:sp>
    </p:spTree>
    <p:extLst>
      <p:ext uri="{BB962C8B-B14F-4D97-AF65-F5344CB8AC3E}">
        <p14:creationId xmlns:p14="http://schemas.microsoft.com/office/powerpoint/2010/main" val="3083773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1BB3E3-D617-0642-96AB-CEA34E9C56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2" r="1962" b="2084"/>
          <a:stretch/>
        </p:blipFill>
        <p:spPr>
          <a:xfrm>
            <a:off x="1314449" y="0"/>
            <a:ext cx="9820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8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4063C353-DA9F-C949-9469-224B39181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99" y="188913"/>
            <a:ext cx="11744325" cy="22467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Activity</a:t>
            </a:r>
            <a:endParaRPr lang="en-GB" altLang="en-US" sz="2000" dirty="0">
              <a:latin typeface="Comic Sans MS" panose="030F0902030302020204" pitchFamily="66" charset="0"/>
            </a:endParaRPr>
          </a:p>
          <a:p>
            <a:pPr eaLnBrk="1" hangingPunct="1"/>
            <a:r>
              <a:rPr lang="en-GB" altLang="en-US" sz="2000" dirty="0">
                <a:latin typeface="Comic Sans MS" panose="030F0902030302020204" pitchFamily="66" charset="0"/>
              </a:rPr>
              <a:t>1. Draw the girl or the boy.</a:t>
            </a:r>
          </a:p>
          <a:p>
            <a:r>
              <a:rPr lang="en-GB" altLang="en-US" sz="2000" dirty="0">
                <a:latin typeface="Comic Sans MS"/>
                <a:cs typeface="Arial"/>
              </a:rPr>
              <a:t>2. Write 6 expanded noun phrases to describe your character. You can use the nouns below and the adjectives word mat </a:t>
            </a:r>
            <a:r>
              <a:rPr lang="en-GB" sz="2000">
                <a:latin typeface="Comic Sans MS"/>
                <a:cs typeface="Arial"/>
              </a:rPr>
              <a:t>to help you or you can choose you own ones.</a:t>
            </a:r>
            <a:endParaRPr lang="en-GB" altLang="en-US" sz="2000">
              <a:latin typeface="Comic Sans MS" panose="030F0902030302020204" pitchFamily="66" charset="0"/>
            </a:endParaRPr>
          </a:p>
          <a:p>
            <a:r>
              <a:rPr lang="en-GB" altLang="en-US" sz="2000" dirty="0">
                <a:latin typeface="Comic Sans MS"/>
                <a:cs typeface="Arial"/>
              </a:rPr>
              <a:t>3. Write a paragraph of your character description using your chosen expanded noun phrases and turn them into complete sentences.</a:t>
            </a:r>
            <a:endParaRPr lang="en-GB" altLang="en-US" sz="2000" dirty="0">
              <a:latin typeface="Comic Sans MS" panose="030F0902030302020204" pitchFamily="66" charset="0"/>
            </a:endParaRPr>
          </a:p>
          <a:p>
            <a:pPr eaLnBrk="1" hangingPunct="1"/>
            <a:r>
              <a:rPr lang="en-GB" altLang="en-US" sz="2000" dirty="0">
                <a:latin typeface="Comic Sans MS" panose="030F0902030302020204" pitchFamily="66" charset="0"/>
              </a:rPr>
              <a:t>5. Use capital letters, full stops and joined handwriting.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1D38BF1C-E3DB-C94F-B9F6-11A36D0F5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"/>
          <a:stretch>
            <a:fillRect/>
          </a:stretch>
        </p:blipFill>
        <p:spPr bwMode="auto">
          <a:xfrm>
            <a:off x="518446" y="2631155"/>
            <a:ext cx="5446713" cy="4129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336153-23BC-D44E-930F-0181A2E60449}"/>
              </a:ext>
            </a:extLst>
          </p:cNvPr>
          <p:cNvSpPr txBox="1"/>
          <p:nvPr/>
        </p:nvSpPr>
        <p:spPr>
          <a:xfrm>
            <a:off x="6285416" y="2625974"/>
            <a:ext cx="1171575" cy="317009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mic Sans MS" panose="030F0902030302020204" pitchFamily="66" charset="0"/>
              </a:rPr>
              <a:t>Nouns</a:t>
            </a:r>
          </a:p>
          <a:p>
            <a:r>
              <a:rPr lang="en-US" sz="2000" dirty="0">
                <a:latin typeface="Comic Sans MS" panose="030F0902030302020204" pitchFamily="66" charset="0"/>
              </a:rPr>
              <a:t>boy</a:t>
            </a:r>
          </a:p>
          <a:p>
            <a:r>
              <a:rPr lang="en-US" sz="2000" dirty="0">
                <a:latin typeface="Comic Sans MS" panose="030F0902030302020204" pitchFamily="66" charset="0"/>
              </a:rPr>
              <a:t>girl</a:t>
            </a:r>
          </a:p>
          <a:p>
            <a:r>
              <a:rPr lang="en-US" sz="2000" dirty="0">
                <a:latin typeface="Comic Sans MS" panose="030F0902030302020204" pitchFamily="66" charset="0"/>
              </a:rPr>
              <a:t>glasses</a:t>
            </a:r>
          </a:p>
          <a:p>
            <a:r>
              <a:rPr lang="en-US" sz="2000" dirty="0">
                <a:latin typeface="Comic Sans MS" panose="030F0902030302020204" pitchFamily="66" charset="0"/>
              </a:rPr>
              <a:t>hair</a:t>
            </a:r>
          </a:p>
          <a:p>
            <a:r>
              <a:rPr lang="en-US" sz="2000" dirty="0">
                <a:latin typeface="Comic Sans MS" panose="030F0902030302020204" pitchFamily="66" charset="0"/>
              </a:rPr>
              <a:t>cave</a:t>
            </a:r>
          </a:p>
          <a:p>
            <a:r>
              <a:rPr lang="en-US" sz="2000" dirty="0">
                <a:latin typeface="Comic Sans MS" panose="030F0902030302020204" pitchFamily="66" charset="0"/>
              </a:rPr>
              <a:t>spear</a:t>
            </a:r>
          </a:p>
          <a:p>
            <a:r>
              <a:rPr lang="en-US" sz="2000" dirty="0">
                <a:latin typeface="Comic Sans MS" panose="030F0902030302020204" pitchFamily="66" charset="0"/>
              </a:rPr>
              <a:t>torch</a:t>
            </a:r>
          </a:p>
          <a:p>
            <a:r>
              <a:rPr lang="en-US" sz="2000" dirty="0">
                <a:latin typeface="Comic Sans MS" panose="030F0902030302020204" pitchFamily="66" charset="0"/>
              </a:rPr>
              <a:t>glasses</a:t>
            </a:r>
          </a:p>
          <a:p>
            <a:r>
              <a:rPr lang="en-US" sz="2000" dirty="0">
                <a:latin typeface="Comic Sans MS" panose="030F0902030302020204" pitchFamily="66" charset="0"/>
              </a:rPr>
              <a:t>top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80861B-3C38-B642-80EC-284DFC507894}"/>
              </a:ext>
            </a:extLst>
          </p:cNvPr>
          <p:cNvSpPr txBox="1"/>
          <p:nvPr/>
        </p:nvSpPr>
        <p:spPr>
          <a:xfrm>
            <a:off x="7510465" y="2625974"/>
            <a:ext cx="1785938" cy="317009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mic Sans MS" panose="030F0902030302020204" pitchFamily="66" charset="0"/>
              </a:rPr>
              <a:t>Noun Phrase</a:t>
            </a:r>
          </a:p>
          <a:p>
            <a:r>
              <a:rPr lang="en-US" sz="2000" dirty="0">
                <a:latin typeface="Comic Sans MS" panose="030F0902030302020204" pitchFamily="66" charset="0"/>
              </a:rPr>
              <a:t>The boy</a:t>
            </a:r>
          </a:p>
          <a:p>
            <a:r>
              <a:rPr lang="en-US" sz="2000" dirty="0">
                <a:latin typeface="Comic Sans MS" panose="030F0902030302020204" pitchFamily="66" charset="0"/>
              </a:rPr>
              <a:t>A girl</a:t>
            </a:r>
          </a:p>
          <a:p>
            <a:r>
              <a:rPr lang="en-US" sz="2000" dirty="0">
                <a:latin typeface="Comic Sans MS" panose="030F0902030302020204" pitchFamily="66" charset="0"/>
              </a:rPr>
              <a:t>The glasses</a:t>
            </a:r>
          </a:p>
          <a:p>
            <a:r>
              <a:rPr lang="en-US" sz="2000" dirty="0">
                <a:latin typeface="Comic Sans MS" panose="030F0902030302020204" pitchFamily="66" charset="0"/>
              </a:rPr>
              <a:t>The hair</a:t>
            </a:r>
          </a:p>
          <a:p>
            <a:r>
              <a:rPr lang="en-US" sz="2000" dirty="0">
                <a:latin typeface="Comic Sans MS" panose="030F0902030302020204" pitchFamily="66" charset="0"/>
              </a:rPr>
              <a:t>The cave</a:t>
            </a:r>
          </a:p>
          <a:p>
            <a:r>
              <a:rPr lang="en-US" sz="2000" dirty="0">
                <a:latin typeface="Comic Sans MS" panose="030F0902030302020204" pitchFamily="66" charset="0"/>
              </a:rPr>
              <a:t>A spear</a:t>
            </a:r>
          </a:p>
          <a:p>
            <a:r>
              <a:rPr lang="en-US" sz="2000" dirty="0">
                <a:latin typeface="Comic Sans MS" panose="030F0902030302020204" pitchFamily="66" charset="0"/>
              </a:rPr>
              <a:t>The torch</a:t>
            </a:r>
          </a:p>
          <a:p>
            <a:r>
              <a:rPr lang="en-US" sz="2000" dirty="0">
                <a:latin typeface="Comic Sans MS" panose="030F0902030302020204" pitchFamily="66" charset="0"/>
              </a:rPr>
              <a:t>The glasses</a:t>
            </a:r>
          </a:p>
          <a:p>
            <a:r>
              <a:rPr lang="en-US" sz="2000" dirty="0">
                <a:latin typeface="Comic Sans MS" panose="030F0902030302020204" pitchFamily="66" charset="0"/>
              </a:rPr>
              <a:t>The top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0605ED-E777-3741-A12E-CE8E51305466}"/>
              </a:ext>
            </a:extLst>
          </p:cNvPr>
          <p:cNvSpPr txBox="1"/>
          <p:nvPr/>
        </p:nvSpPr>
        <p:spPr>
          <a:xfrm>
            <a:off x="9283035" y="2625974"/>
            <a:ext cx="2823574" cy="218521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>
                <a:latin typeface="Comic Sans MS" panose="030F0902030302020204" pitchFamily="66" charset="0"/>
              </a:rPr>
              <a:t>Expanded Noun Phrases</a:t>
            </a:r>
          </a:p>
          <a:p>
            <a:endParaRPr lang="en-US" sz="2000" dirty="0">
              <a:latin typeface="Comic Sans MS"/>
            </a:endParaRPr>
          </a:p>
          <a:p>
            <a:r>
              <a:rPr lang="en-US" sz="2000" dirty="0" err="1">
                <a:latin typeface="Comic Sans MS"/>
              </a:rPr>
              <a:t>Eg</a:t>
            </a:r>
            <a:r>
              <a:rPr lang="en-US" sz="2000" dirty="0">
                <a:latin typeface="Comic Sans MS"/>
              </a:rPr>
              <a:t>: The surprised boy ...</a:t>
            </a:r>
            <a:endParaRPr lang="en-US" dirty="0"/>
          </a:p>
          <a:p>
            <a:endParaRPr lang="en-US" sz="2000" dirty="0">
              <a:latin typeface="Comic Sans MS"/>
            </a:endParaRPr>
          </a:p>
          <a:p>
            <a:r>
              <a:rPr lang="en-US" sz="2000" dirty="0">
                <a:latin typeface="Comic Sans MS"/>
              </a:rPr>
              <a:t>The Stone Age girl ...</a:t>
            </a:r>
            <a:endParaRPr lang="en-US" dirty="0">
              <a:latin typeface="Comic Sans MS"/>
            </a:endParaRPr>
          </a:p>
          <a:p>
            <a:endParaRPr lang="en-US" sz="20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443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99F50131407E4BB96FEB38E53A0E26" ma:contentTypeVersion="12" ma:contentTypeDescription="Create a new document." ma:contentTypeScope="" ma:versionID="7cbe8e67b649adf093c20ade6f3a5a4e">
  <xsd:schema xmlns:xsd="http://www.w3.org/2001/XMLSchema" xmlns:xs="http://www.w3.org/2001/XMLSchema" xmlns:p="http://schemas.microsoft.com/office/2006/metadata/properties" xmlns:ns2="18fe2d6c-0df0-45db-811d-fc008624a79f" xmlns:ns3="1ad6126b-2232-40d5-980a-379d6bf6430d" targetNamespace="http://schemas.microsoft.com/office/2006/metadata/properties" ma:root="true" ma:fieldsID="b69ca69abeac9ec85b245e270c37ed76" ns2:_="" ns3:_="">
    <xsd:import namespace="18fe2d6c-0df0-45db-811d-fc008624a79f"/>
    <xsd:import namespace="1ad6126b-2232-40d5-980a-379d6bf643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e2d6c-0df0-45db-811d-fc008624a7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d6126b-2232-40d5-980a-379d6bf6430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B4164A-0306-4820-AAB1-14588B1315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fe2d6c-0df0-45db-811d-fc008624a79f"/>
    <ds:schemaRef ds:uri="1ad6126b-2232-40d5-980a-379d6bf643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F63BFB-ADED-4EBC-B1E9-D76146D26B4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E4AD02F-2D96-4BE1-857B-0E73C24721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228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Make these noun phrases into expanded noun phrases by adding adjectives.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saira valambhia</dc:creator>
  <cp:lastModifiedBy>saira valambhia</cp:lastModifiedBy>
  <cp:revision>24</cp:revision>
  <dcterms:created xsi:type="dcterms:W3CDTF">2021-01-05T14:22:32Z</dcterms:created>
  <dcterms:modified xsi:type="dcterms:W3CDTF">2021-01-05T17:37:49Z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0x0101002599F50131407E4BB96FEB38E53A0E26</vt:lpwstr>
  </property>
</Properties>
</file>