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361" r:id="rId6"/>
    <p:sldId id="412" r:id="rId7"/>
    <p:sldId id="360" r:id="rId8"/>
    <p:sldId id="413" r:id="rId9"/>
    <p:sldId id="364" r:id="rId10"/>
    <p:sldId id="417" r:id="rId11"/>
    <p:sldId id="369" r:id="rId12"/>
    <p:sldId id="415" r:id="rId13"/>
    <p:sldId id="366" r:id="rId14"/>
    <p:sldId id="42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63C1"/>
    <a:srgbClr val="2F528F"/>
    <a:srgbClr val="CB3DB7"/>
    <a:srgbClr val="F5D7F1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C6C9C2-4009-4524-BC94-21380623022F}" v="249" dt="2019-06-19T09:59:26.3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9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àn Stebbings" userId="e14ea2a2-07d0-4302-97b9-16dc822a37cc" providerId="ADAL" clId="{E23F3D4A-D961-4DF9-A61F-449CA50BCE6D}"/>
    <pc:docChg chg="modSld">
      <pc:chgData name="Siàn Stebbings" userId="e14ea2a2-07d0-4302-97b9-16dc822a37cc" providerId="ADAL" clId="{E23F3D4A-D961-4DF9-A61F-449CA50BCE6D}" dt="2018-10-15T15:36:01.574" v="0" actId="20577"/>
      <pc:docMkLst>
        <pc:docMk/>
      </pc:docMkLst>
      <pc:sldChg chg="modSp">
        <pc:chgData name="Siàn Stebbings" userId="e14ea2a2-07d0-4302-97b9-16dc822a37cc" providerId="ADAL" clId="{E23F3D4A-D961-4DF9-A61F-449CA50BCE6D}" dt="2018-10-15T15:36:01.574" v="0" actId="20577"/>
        <pc:sldMkLst>
          <pc:docMk/>
          <pc:sldMk cId="915415667" sldId="371"/>
        </pc:sldMkLst>
        <pc:spChg chg="mod">
          <ac:chgData name="Siàn Stebbings" userId="e14ea2a2-07d0-4302-97b9-16dc822a37cc" providerId="ADAL" clId="{E23F3D4A-D961-4DF9-A61F-449CA50BCE6D}" dt="2018-10-15T15:36:01.574" v="0" actId="20577"/>
          <ac:spMkLst>
            <pc:docMk/>
            <pc:sldMk cId="915415667" sldId="371"/>
            <ac:spMk id="19" creationId="{5252A847-DE45-4FA3-A1F8-EEBEB845FF8E}"/>
          </ac:spMkLst>
        </pc:spChg>
      </pc:sldChg>
    </pc:docChg>
  </pc:docChgLst>
  <pc:docChgLst>
    <pc:chgData name="Siàn Stebbings" userId="e14ea2a2-07d0-4302-97b9-16dc822a37cc" providerId="ADAL" clId="{BF329D14-B4C3-47A5-8510-70110A3C859C}"/>
    <pc:docChg chg="custSel modSld">
      <pc:chgData name="Siàn Stebbings" userId="e14ea2a2-07d0-4302-97b9-16dc822a37cc" providerId="ADAL" clId="{BF329D14-B4C3-47A5-8510-70110A3C859C}" dt="2018-07-27T14:49:52.863" v="762" actId="20577"/>
      <pc:docMkLst>
        <pc:docMk/>
      </pc:docMkLst>
      <pc:sldChg chg="addSp modSp">
        <pc:chgData name="Siàn Stebbings" userId="e14ea2a2-07d0-4302-97b9-16dc822a37cc" providerId="ADAL" clId="{BF329D14-B4C3-47A5-8510-70110A3C859C}" dt="2018-07-27T14:38:32.966" v="47" actId="13926"/>
        <pc:sldMkLst>
          <pc:docMk/>
          <pc:sldMk cId="2637481266" sldId="256"/>
        </pc:sldMkLst>
        <pc:spChg chg="add mod">
          <ac:chgData name="Siàn Stebbings" userId="e14ea2a2-07d0-4302-97b9-16dc822a37cc" providerId="ADAL" clId="{BF329D14-B4C3-47A5-8510-70110A3C859C}" dt="2018-07-27T14:38:32.966" v="47" actId="13926"/>
          <ac:spMkLst>
            <pc:docMk/>
            <pc:sldMk cId="2637481266" sldId="256"/>
            <ac:spMk id="2" creationId="{272285B2-D245-4BA3-A7D8-4085C11ECDF4}"/>
          </ac:spMkLst>
        </pc:spChg>
      </pc:sldChg>
      <pc:sldChg chg="addSp modSp">
        <pc:chgData name="Siàn Stebbings" userId="e14ea2a2-07d0-4302-97b9-16dc822a37cc" providerId="ADAL" clId="{BF329D14-B4C3-47A5-8510-70110A3C859C}" dt="2018-07-27T14:39:35.366" v="112" actId="13926"/>
        <pc:sldMkLst>
          <pc:docMk/>
          <pc:sldMk cId="36917022" sldId="360"/>
        </pc:sldMkLst>
        <pc:spChg chg="add mod">
          <ac:chgData name="Siàn Stebbings" userId="e14ea2a2-07d0-4302-97b9-16dc822a37cc" providerId="ADAL" clId="{BF329D14-B4C3-47A5-8510-70110A3C859C}" dt="2018-07-27T14:39:35.366" v="112" actId="13926"/>
          <ac:spMkLst>
            <pc:docMk/>
            <pc:sldMk cId="36917022" sldId="360"/>
            <ac:spMk id="2" creationId="{4C4E7C3C-2C88-4EC0-8375-1E0FD6716C35}"/>
          </ac:spMkLst>
        </pc:spChg>
        <pc:spChg chg="mod">
          <ac:chgData name="Siàn Stebbings" userId="e14ea2a2-07d0-4302-97b9-16dc822a37cc" providerId="ADAL" clId="{BF329D14-B4C3-47A5-8510-70110A3C859C}" dt="2018-07-27T14:39:16.185" v="68" actId="13926"/>
          <ac:spMkLst>
            <pc:docMk/>
            <pc:sldMk cId="36917022" sldId="360"/>
            <ac:spMk id="42" creationId="{7162162F-AAC4-4E43-9BBD-42ED7F72D451}"/>
          </ac:spMkLst>
        </pc:spChg>
      </pc:sldChg>
      <pc:sldChg chg="modSp">
        <pc:chgData name="Siàn Stebbings" userId="e14ea2a2-07d0-4302-97b9-16dc822a37cc" providerId="ADAL" clId="{BF329D14-B4C3-47A5-8510-70110A3C859C}" dt="2018-07-27T14:38:57.493" v="67" actId="20577"/>
        <pc:sldMkLst>
          <pc:docMk/>
          <pc:sldMk cId="1035052751" sldId="361"/>
        </pc:sldMkLst>
        <pc:spChg chg="mod">
          <ac:chgData name="Siàn Stebbings" userId="e14ea2a2-07d0-4302-97b9-16dc822a37cc" providerId="ADAL" clId="{BF329D14-B4C3-47A5-8510-70110A3C859C}" dt="2018-07-27T14:38:57.493" v="67" actId="20577"/>
          <ac:spMkLst>
            <pc:docMk/>
            <pc:sldMk cId="1035052751" sldId="361"/>
            <ac:spMk id="19" creationId="{5252A847-DE45-4FA3-A1F8-EEBEB845FF8E}"/>
          </ac:spMkLst>
        </pc:spChg>
      </pc:sldChg>
      <pc:sldChg chg="modSp">
        <pc:chgData name="Siàn Stebbings" userId="e14ea2a2-07d0-4302-97b9-16dc822a37cc" providerId="ADAL" clId="{BF329D14-B4C3-47A5-8510-70110A3C859C}" dt="2018-07-27T14:38:50.553" v="56" actId="20577"/>
        <pc:sldMkLst>
          <pc:docMk/>
          <pc:sldMk cId="4111223989" sldId="362"/>
        </pc:sldMkLst>
        <pc:spChg chg="mod">
          <ac:chgData name="Siàn Stebbings" userId="e14ea2a2-07d0-4302-97b9-16dc822a37cc" providerId="ADAL" clId="{BF329D14-B4C3-47A5-8510-70110A3C859C}" dt="2018-07-27T14:38:50.553" v="56" actId="20577"/>
          <ac:spMkLst>
            <pc:docMk/>
            <pc:sldMk cId="4111223989" sldId="362"/>
            <ac:spMk id="19" creationId="{5252A847-DE45-4FA3-A1F8-EEBEB845FF8E}"/>
          </ac:spMkLst>
        </pc:spChg>
      </pc:sldChg>
      <pc:sldChg chg="addSp modSp">
        <pc:chgData name="Siàn Stebbings" userId="e14ea2a2-07d0-4302-97b9-16dc822a37cc" providerId="ADAL" clId="{BF329D14-B4C3-47A5-8510-70110A3C859C}" dt="2018-07-27T14:43:04.879" v="253" actId="13926"/>
        <pc:sldMkLst>
          <pc:docMk/>
          <pc:sldMk cId="2004696755" sldId="365"/>
        </pc:sldMkLst>
        <pc:spChg chg="add mod">
          <ac:chgData name="Siàn Stebbings" userId="e14ea2a2-07d0-4302-97b9-16dc822a37cc" providerId="ADAL" clId="{BF329D14-B4C3-47A5-8510-70110A3C859C}" dt="2018-07-27T14:43:04.879" v="253" actId="13926"/>
          <ac:spMkLst>
            <pc:docMk/>
            <pc:sldMk cId="2004696755" sldId="365"/>
            <ac:spMk id="2" creationId="{74038D6F-54A7-42EE-A4DD-AAC16D51E9DE}"/>
          </ac:spMkLst>
        </pc:spChg>
      </pc:sldChg>
      <pc:sldChg chg="addSp delSp modSp">
        <pc:chgData name="Siàn Stebbings" userId="e14ea2a2-07d0-4302-97b9-16dc822a37cc" providerId="ADAL" clId="{BF329D14-B4C3-47A5-8510-70110A3C859C}" dt="2018-07-27T14:44:02.670" v="260"/>
        <pc:sldMkLst>
          <pc:docMk/>
          <pc:sldMk cId="1289210142" sldId="366"/>
        </pc:sldMkLst>
        <pc:spChg chg="add mod">
          <ac:chgData name="Siàn Stebbings" userId="e14ea2a2-07d0-4302-97b9-16dc822a37cc" providerId="ADAL" clId="{BF329D14-B4C3-47A5-8510-70110A3C859C}" dt="2018-07-27T14:43:26.791" v="258" actId="14100"/>
          <ac:spMkLst>
            <pc:docMk/>
            <pc:sldMk cId="1289210142" sldId="366"/>
            <ac:spMk id="79" creationId="{609FB66F-C999-4221-8156-E5287AFF32F1}"/>
          </ac:spMkLst>
        </pc:spChg>
        <pc:spChg chg="add">
          <ac:chgData name="Siàn Stebbings" userId="e14ea2a2-07d0-4302-97b9-16dc822a37cc" providerId="ADAL" clId="{BF329D14-B4C3-47A5-8510-70110A3C859C}" dt="2018-07-27T14:44:02.670" v="260"/>
          <ac:spMkLst>
            <pc:docMk/>
            <pc:sldMk cId="1289210142" sldId="366"/>
            <ac:spMk id="80" creationId="{9E32A351-7BDA-4522-8069-C0E5E26C9349}"/>
          </ac:spMkLst>
        </pc:spChg>
        <pc:grpChg chg="del">
          <ac:chgData name="Siàn Stebbings" userId="e14ea2a2-07d0-4302-97b9-16dc822a37cc" providerId="ADAL" clId="{BF329D14-B4C3-47A5-8510-70110A3C859C}" dt="2018-07-27T14:44:02.514" v="259" actId="478"/>
          <ac:grpSpMkLst>
            <pc:docMk/>
            <pc:sldMk cId="1289210142" sldId="366"/>
            <ac:grpSpMk id="4" creationId="{4202FC14-5621-47CD-9244-DCEBDAFE0FAB}"/>
          </ac:grpSpMkLst>
        </pc:grpChg>
      </pc:sldChg>
      <pc:sldChg chg="addSp modSp">
        <pc:chgData name="Siàn Stebbings" userId="e14ea2a2-07d0-4302-97b9-16dc822a37cc" providerId="ADAL" clId="{BF329D14-B4C3-47A5-8510-70110A3C859C}" dt="2018-07-27T14:41:26.452" v="231" actId="208"/>
        <pc:sldMkLst>
          <pc:docMk/>
          <pc:sldMk cId="1201809091" sldId="368"/>
        </pc:sldMkLst>
        <pc:spChg chg="add mod">
          <ac:chgData name="Siàn Stebbings" userId="e14ea2a2-07d0-4302-97b9-16dc822a37cc" providerId="ADAL" clId="{BF329D14-B4C3-47A5-8510-70110A3C859C}" dt="2018-07-27T14:40:45.073" v="223" actId="13926"/>
          <ac:spMkLst>
            <pc:docMk/>
            <pc:sldMk cId="1201809091" sldId="368"/>
            <ac:spMk id="2" creationId="{1173A278-A6D3-445B-81B1-D73D7A55F0A4}"/>
          </ac:spMkLst>
        </pc:spChg>
        <pc:spChg chg="mod">
          <ac:chgData name="Siàn Stebbings" userId="e14ea2a2-07d0-4302-97b9-16dc822a37cc" providerId="ADAL" clId="{BF329D14-B4C3-47A5-8510-70110A3C859C}" dt="2018-07-27T14:41:05.503" v="225" actId="208"/>
          <ac:spMkLst>
            <pc:docMk/>
            <pc:sldMk cId="1201809091" sldId="368"/>
            <ac:spMk id="32" creationId="{B1B0D930-DB0B-45E4-A3C1-765FD5006BFC}"/>
          </ac:spMkLst>
        </pc:spChg>
        <pc:spChg chg="mod">
          <ac:chgData name="Siàn Stebbings" userId="e14ea2a2-07d0-4302-97b9-16dc822a37cc" providerId="ADAL" clId="{BF329D14-B4C3-47A5-8510-70110A3C859C}" dt="2018-07-27T14:41:18.059" v="227" actId="208"/>
          <ac:spMkLst>
            <pc:docMk/>
            <pc:sldMk cId="1201809091" sldId="368"/>
            <ac:spMk id="39" creationId="{4416F951-F10D-4B3A-8F55-E5D4DC394DB4}"/>
          </ac:spMkLst>
        </pc:spChg>
        <pc:spChg chg="mod">
          <ac:chgData name="Siàn Stebbings" userId="e14ea2a2-07d0-4302-97b9-16dc822a37cc" providerId="ADAL" clId="{BF329D14-B4C3-47A5-8510-70110A3C859C}" dt="2018-07-27T14:41:18.059" v="227" actId="208"/>
          <ac:spMkLst>
            <pc:docMk/>
            <pc:sldMk cId="1201809091" sldId="368"/>
            <ac:spMk id="40" creationId="{A4A57956-B700-4480-8B42-BBEBAD1C37F0}"/>
          </ac:spMkLst>
        </pc:spChg>
        <pc:spChg chg="mod">
          <ac:chgData name="Siàn Stebbings" userId="e14ea2a2-07d0-4302-97b9-16dc822a37cc" providerId="ADAL" clId="{BF329D14-B4C3-47A5-8510-70110A3C859C}" dt="2018-07-27T14:41:18.059" v="227" actId="208"/>
          <ac:spMkLst>
            <pc:docMk/>
            <pc:sldMk cId="1201809091" sldId="368"/>
            <ac:spMk id="41" creationId="{A08B537F-D99E-4048-8ECF-F8FE30BCBD81}"/>
          </ac:spMkLst>
        </pc:spChg>
        <pc:spChg chg="mod">
          <ac:chgData name="Siàn Stebbings" userId="e14ea2a2-07d0-4302-97b9-16dc822a37cc" providerId="ADAL" clId="{BF329D14-B4C3-47A5-8510-70110A3C859C}" dt="2018-07-27T14:41:18.059" v="227" actId="208"/>
          <ac:spMkLst>
            <pc:docMk/>
            <pc:sldMk cId="1201809091" sldId="368"/>
            <ac:spMk id="42" creationId="{DFA4B8A3-88F8-4239-8B5C-26C2BA913B06}"/>
          </ac:spMkLst>
        </pc:spChg>
        <pc:spChg chg="mod">
          <ac:chgData name="Siàn Stebbings" userId="e14ea2a2-07d0-4302-97b9-16dc822a37cc" providerId="ADAL" clId="{BF329D14-B4C3-47A5-8510-70110A3C859C}" dt="2018-07-27T14:41:18.059" v="227" actId="208"/>
          <ac:spMkLst>
            <pc:docMk/>
            <pc:sldMk cId="1201809091" sldId="368"/>
            <ac:spMk id="43" creationId="{B41088E1-9A83-4269-80D0-43A25EA5250F}"/>
          </ac:spMkLst>
        </pc:spChg>
        <pc:spChg chg="mod">
          <ac:chgData name="Siàn Stebbings" userId="e14ea2a2-07d0-4302-97b9-16dc822a37cc" providerId="ADAL" clId="{BF329D14-B4C3-47A5-8510-70110A3C859C}" dt="2018-07-27T14:41:20.098" v="228" actId="208"/>
          <ac:spMkLst>
            <pc:docMk/>
            <pc:sldMk cId="1201809091" sldId="368"/>
            <ac:spMk id="45" creationId="{241D0A90-B4C0-400E-A094-83E6DDD6F67D}"/>
          </ac:spMkLst>
        </pc:spChg>
        <pc:spChg chg="mod">
          <ac:chgData name="Siàn Stebbings" userId="e14ea2a2-07d0-4302-97b9-16dc822a37cc" providerId="ADAL" clId="{BF329D14-B4C3-47A5-8510-70110A3C859C}" dt="2018-07-27T14:41:20.098" v="228" actId="208"/>
          <ac:spMkLst>
            <pc:docMk/>
            <pc:sldMk cId="1201809091" sldId="368"/>
            <ac:spMk id="46" creationId="{EAA81230-4184-48B8-9199-EDDEC9369256}"/>
          </ac:spMkLst>
        </pc:spChg>
        <pc:spChg chg="mod">
          <ac:chgData name="Siàn Stebbings" userId="e14ea2a2-07d0-4302-97b9-16dc822a37cc" providerId="ADAL" clId="{BF329D14-B4C3-47A5-8510-70110A3C859C}" dt="2018-07-27T14:41:20.098" v="228" actId="208"/>
          <ac:spMkLst>
            <pc:docMk/>
            <pc:sldMk cId="1201809091" sldId="368"/>
            <ac:spMk id="47" creationId="{48181804-54AD-4CBE-89D1-BAAB3BCB7E94}"/>
          </ac:spMkLst>
        </pc:spChg>
        <pc:spChg chg="mod">
          <ac:chgData name="Siàn Stebbings" userId="e14ea2a2-07d0-4302-97b9-16dc822a37cc" providerId="ADAL" clId="{BF329D14-B4C3-47A5-8510-70110A3C859C}" dt="2018-07-27T14:41:20.098" v="228" actId="208"/>
          <ac:spMkLst>
            <pc:docMk/>
            <pc:sldMk cId="1201809091" sldId="368"/>
            <ac:spMk id="48" creationId="{13E67F77-1579-41A9-B22D-03A7318D587B}"/>
          </ac:spMkLst>
        </pc:spChg>
        <pc:spChg chg="mod">
          <ac:chgData name="Siàn Stebbings" userId="e14ea2a2-07d0-4302-97b9-16dc822a37cc" providerId="ADAL" clId="{BF329D14-B4C3-47A5-8510-70110A3C859C}" dt="2018-07-27T14:41:26.452" v="231" actId="208"/>
          <ac:spMkLst>
            <pc:docMk/>
            <pc:sldMk cId="1201809091" sldId="368"/>
            <ac:spMk id="54" creationId="{44E9CF3B-0B0A-419E-B2AC-2F269A08326A}"/>
          </ac:spMkLst>
        </pc:spChg>
        <pc:grpChg chg="mod">
          <ac:chgData name="Siàn Stebbings" userId="e14ea2a2-07d0-4302-97b9-16dc822a37cc" providerId="ADAL" clId="{BF329D14-B4C3-47A5-8510-70110A3C859C}" dt="2018-07-27T14:41:20.419" v="229" actId="207"/>
          <ac:grpSpMkLst>
            <pc:docMk/>
            <pc:sldMk cId="1201809091" sldId="368"/>
            <ac:grpSpMk id="6" creationId="{C3A05D32-DD50-4542-B131-9A27A2386917}"/>
          </ac:grpSpMkLst>
        </pc:grpChg>
        <pc:grpChg chg="mod">
          <ac:chgData name="Siàn Stebbings" userId="e14ea2a2-07d0-4302-97b9-16dc822a37cc" providerId="ADAL" clId="{BF329D14-B4C3-47A5-8510-70110A3C859C}" dt="2018-07-27T14:41:17.708" v="226" actId="207"/>
          <ac:grpSpMkLst>
            <pc:docMk/>
            <pc:sldMk cId="1201809091" sldId="368"/>
            <ac:grpSpMk id="38" creationId="{178F09D5-4FC5-4816-AEC0-80C8958B60F8}"/>
          </ac:grpSpMkLst>
        </pc:grpChg>
      </pc:sldChg>
      <pc:sldChg chg="addSp delSp modSp">
        <pc:chgData name="Siàn Stebbings" userId="e14ea2a2-07d0-4302-97b9-16dc822a37cc" providerId="ADAL" clId="{BF329D14-B4C3-47A5-8510-70110A3C859C}" dt="2018-07-27T14:45:18.673" v="281" actId="478"/>
        <pc:sldMkLst>
          <pc:docMk/>
          <pc:sldMk cId="1934868279" sldId="375"/>
        </pc:sldMkLst>
        <pc:spChg chg="add del mod">
          <ac:chgData name="Siàn Stebbings" userId="e14ea2a2-07d0-4302-97b9-16dc822a37cc" providerId="ADAL" clId="{BF329D14-B4C3-47A5-8510-70110A3C859C}" dt="2018-07-27T14:45:18.673" v="281" actId="478"/>
          <ac:spMkLst>
            <pc:docMk/>
            <pc:sldMk cId="1934868279" sldId="375"/>
            <ac:spMk id="3" creationId="{A3E3E28F-DC2A-4B60-AB87-2506C696140C}"/>
          </ac:spMkLst>
        </pc:spChg>
        <pc:spChg chg="add del mod">
          <ac:chgData name="Siàn Stebbings" userId="e14ea2a2-07d0-4302-97b9-16dc822a37cc" providerId="ADAL" clId="{BF329D14-B4C3-47A5-8510-70110A3C859C}" dt="2018-07-27T14:45:18.673" v="281" actId="478"/>
          <ac:spMkLst>
            <pc:docMk/>
            <pc:sldMk cId="1934868279" sldId="375"/>
            <ac:spMk id="13" creationId="{6320486A-7BDD-41B6-8626-BA3F5571C743}"/>
          </ac:spMkLst>
        </pc:spChg>
        <pc:spChg chg="add del mod">
          <ac:chgData name="Siàn Stebbings" userId="e14ea2a2-07d0-4302-97b9-16dc822a37cc" providerId="ADAL" clId="{BF329D14-B4C3-47A5-8510-70110A3C859C}" dt="2018-07-27T14:45:18.673" v="281" actId="478"/>
          <ac:spMkLst>
            <pc:docMk/>
            <pc:sldMk cId="1934868279" sldId="375"/>
            <ac:spMk id="14" creationId="{BD8A9CB9-E586-4406-B678-4DC6B60677BD}"/>
          </ac:spMkLst>
        </pc:spChg>
        <pc:spChg chg="add del mod">
          <ac:chgData name="Siàn Stebbings" userId="e14ea2a2-07d0-4302-97b9-16dc822a37cc" providerId="ADAL" clId="{BF329D14-B4C3-47A5-8510-70110A3C859C}" dt="2018-07-27T14:45:18.673" v="281" actId="478"/>
          <ac:spMkLst>
            <pc:docMk/>
            <pc:sldMk cId="1934868279" sldId="375"/>
            <ac:spMk id="15" creationId="{66DB8D83-A04A-482F-B4C8-E59B7400C258}"/>
          </ac:spMkLst>
        </pc:spChg>
      </pc:sldChg>
      <pc:sldChg chg="addSp modSp">
        <pc:chgData name="Siàn Stebbings" userId="e14ea2a2-07d0-4302-97b9-16dc822a37cc" providerId="ADAL" clId="{BF329D14-B4C3-47A5-8510-70110A3C859C}" dt="2018-07-27T14:45:45.186" v="283" actId="20577"/>
        <pc:sldMkLst>
          <pc:docMk/>
          <pc:sldMk cId="4005310678" sldId="377"/>
        </pc:sldMkLst>
        <pc:spChg chg="mod">
          <ac:chgData name="Siàn Stebbings" userId="e14ea2a2-07d0-4302-97b9-16dc822a37cc" providerId="ADAL" clId="{BF329D14-B4C3-47A5-8510-70110A3C859C}" dt="2018-07-27T14:45:45.186" v="283" actId="20577"/>
          <ac:spMkLst>
            <pc:docMk/>
            <pc:sldMk cId="4005310678" sldId="377"/>
            <ac:spMk id="19" creationId="{5252A847-DE45-4FA3-A1F8-EEBEB845FF8E}"/>
          </ac:spMkLst>
        </pc:spChg>
        <pc:spChg chg="add">
          <ac:chgData name="Siàn Stebbings" userId="e14ea2a2-07d0-4302-97b9-16dc822a37cc" providerId="ADAL" clId="{BF329D14-B4C3-47A5-8510-70110A3C859C}" dt="2018-07-27T14:45:34.454" v="282"/>
          <ac:spMkLst>
            <pc:docMk/>
            <pc:sldMk cId="4005310678" sldId="377"/>
            <ac:spMk id="23" creationId="{C541A86B-B003-4DFB-921E-37E5153810E3}"/>
          </ac:spMkLst>
        </pc:spChg>
      </pc:sldChg>
      <pc:sldChg chg="modSp">
        <pc:chgData name="Siàn Stebbings" userId="e14ea2a2-07d0-4302-97b9-16dc822a37cc" providerId="ADAL" clId="{BF329D14-B4C3-47A5-8510-70110A3C859C}" dt="2018-07-27T14:45:49.583" v="284" actId="20577"/>
        <pc:sldMkLst>
          <pc:docMk/>
          <pc:sldMk cId="4042717654" sldId="378"/>
        </pc:sldMkLst>
        <pc:spChg chg="mod">
          <ac:chgData name="Siàn Stebbings" userId="e14ea2a2-07d0-4302-97b9-16dc822a37cc" providerId="ADAL" clId="{BF329D14-B4C3-47A5-8510-70110A3C859C}" dt="2018-07-27T14:45:49.583" v="284" actId="20577"/>
          <ac:spMkLst>
            <pc:docMk/>
            <pc:sldMk cId="4042717654" sldId="378"/>
            <ac:spMk id="19" creationId="{5252A847-DE45-4FA3-A1F8-EEBEB845FF8E}"/>
          </ac:spMkLst>
        </pc:spChg>
      </pc:sldChg>
      <pc:sldChg chg="addSp modSp">
        <pc:chgData name="Siàn Stebbings" userId="e14ea2a2-07d0-4302-97b9-16dc822a37cc" providerId="ADAL" clId="{BF329D14-B4C3-47A5-8510-70110A3C859C}" dt="2018-07-27T14:49:24.899" v="752" actId="13926"/>
        <pc:sldMkLst>
          <pc:docMk/>
          <pc:sldMk cId="2320468487" sldId="379"/>
        </pc:sldMkLst>
        <pc:spChg chg="add mod">
          <ac:chgData name="Siàn Stebbings" userId="e14ea2a2-07d0-4302-97b9-16dc822a37cc" providerId="ADAL" clId="{BF329D14-B4C3-47A5-8510-70110A3C859C}" dt="2018-07-27T14:49:24.899" v="752" actId="13926"/>
          <ac:spMkLst>
            <pc:docMk/>
            <pc:sldMk cId="2320468487" sldId="379"/>
            <ac:spMk id="2" creationId="{98CC4F4C-FBCC-4BA4-8C2B-B532FB04DE35}"/>
          </ac:spMkLst>
        </pc:spChg>
        <pc:spChg chg="mod">
          <ac:chgData name="Siàn Stebbings" userId="e14ea2a2-07d0-4302-97b9-16dc822a37cc" providerId="ADAL" clId="{BF329D14-B4C3-47A5-8510-70110A3C859C}" dt="2018-07-27T14:48:33.251" v="628" actId="20577"/>
          <ac:spMkLst>
            <pc:docMk/>
            <pc:sldMk cId="2320468487" sldId="379"/>
            <ac:spMk id="19" creationId="{5252A847-DE45-4FA3-A1F8-EEBEB845FF8E}"/>
          </ac:spMkLst>
        </pc:spChg>
      </pc:sldChg>
    </pc:docChg>
  </pc:docChgLst>
  <pc:docChgLst>
    <pc:chgData name="Kyle Berkeley" userId="3518c4a0-5c99-4880-b127-cb60ccf11a39" providerId="ADAL" clId="{18385D72-40CD-43C8-83D3-FF65352C7EA3}"/>
    <pc:docChg chg="undo custSel addSld delSld modSld sldOrd">
      <pc:chgData name="Kyle Berkeley" userId="3518c4a0-5c99-4880-b127-cb60ccf11a39" providerId="ADAL" clId="{18385D72-40CD-43C8-83D3-FF65352C7EA3}" dt="2018-07-30T10:13:40.653" v="2247"/>
      <pc:docMkLst>
        <pc:docMk/>
      </pc:docMkLst>
      <pc:sldChg chg="delSp modSp">
        <pc:chgData name="Kyle Berkeley" userId="3518c4a0-5c99-4880-b127-cb60ccf11a39" providerId="ADAL" clId="{18385D72-40CD-43C8-83D3-FF65352C7EA3}" dt="2018-07-30T10:08:56.329" v="2179" actId="207"/>
        <pc:sldMkLst>
          <pc:docMk/>
          <pc:sldMk cId="2637481266" sldId="256"/>
        </pc:sldMkLst>
        <pc:spChg chg="del">
          <ac:chgData name="Kyle Berkeley" userId="3518c4a0-5c99-4880-b127-cb60ccf11a39" providerId="ADAL" clId="{18385D72-40CD-43C8-83D3-FF65352C7EA3}" dt="2018-07-30T10:07:44.964" v="2160" actId="478"/>
          <ac:spMkLst>
            <pc:docMk/>
            <pc:sldMk cId="2637481266" sldId="256"/>
            <ac:spMk id="2" creationId="{272285B2-D245-4BA3-A7D8-4085C11ECDF4}"/>
          </ac:spMkLst>
        </pc:spChg>
        <pc:spChg chg="mod">
          <ac:chgData name="Kyle Berkeley" userId="3518c4a0-5c99-4880-b127-cb60ccf11a39" providerId="ADAL" clId="{18385D72-40CD-43C8-83D3-FF65352C7EA3}" dt="2018-07-30T10:08:56.329" v="2179" actId="207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">
        <pc:chgData name="Kyle Berkeley" userId="3518c4a0-5c99-4880-b127-cb60ccf11a39" providerId="ADAL" clId="{18385D72-40CD-43C8-83D3-FF65352C7EA3}" dt="2018-07-30T10:10:42.610" v="2220"/>
        <pc:sldMkLst>
          <pc:docMk/>
          <pc:sldMk cId="36917022" sldId="360"/>
        </pc:sldMkLst>
        <pc:spChg chg="del">
          <ac:chgData name="Kyle Berkeley" userId="3518c4a0-5c99-4880-b127-cb60ccf11a39" providerId="ADAL" clId="{18385D72-40CD-43C8-83D3-FF65352C7EA3}" dt="2018-07-30T10:09:42.528" v="2181" actId="478"/>
          <ac:spMkLst>
            <pc:docMk/>
            <pc:sldMk cId="36917022" sldId="360"/>
            <ac:spMk id="2" creationId="{4C4E7C3C-2C88-4EC0-8375-1E0FD6716C35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7" creationId="{1E1B215E-25A8-4B53-9169-425A76CF6940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9" creationId="{47B6CCEA-FAFF-407F-A254-6AC2E7E8AA09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12" creationId="{AADDB823-CF89-484E-A19B-DF62B1D0172C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13" creationId="{0DA9892E-5DEA-4923-BBF0-1EE4E16E3501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15" creationId="{C8416C48-7451-4661-81BD-1A43321B27D5}"/>
          </ac:spMkLst>
        </pc:spChg>
        <pc:spChg chg="mod">
          <ac:chgData name="Kyle Berkeley" userId="3518c4a0-5c99-4880-b127-cb60ccf11a39" providerId="ADAL" clId="{18385D72-40CD-43C8-83D3-FF65352C7EA3}" dt="2018-07-30T10:10:19.733" v="2210" actId="20577"/>
          <ac:spMkLst>
            <pc:docMk/>
            <pc:sldMk cId="36917022" sldId="360"/>
            <ac:spMk id="19" creationId="{5252A847-DE45-4FA3-A1F8-EEBEB845FF8E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20" creationId="{8FD92B72-07C1-4169-9F9A-DDB1389C94EF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23" creationId="{2747EFF2-B653-40CE-BD87-885EA3D46931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24" creationId="{3C7CD0A0-1E7D-4163-98F7-A6D5EC797328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26" creationId="{277C9BAF-E6A5-4869-9860-08B484675753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27" creationId="{160CDB9F-2BD6-422E-8B80-EFB3D9A77D4E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30" creationId="{84CB5163-B93C-474E-B40E-984F080A0A5A}"/>
          </ac:spMkLst>
        </pc:spChg>
        <pc:spChg chg="add del mod">
          <ac:chgData name="Kyle Berkeley" userId="3518c4a0-5c99-4880-b127-cb60ccf11a39" providerId="ADAL" clId="{18385D72-40CD-43C8-83D3-FF65352C7EA3}" dt="2018-07-26T16:29:38.051" v="171" actId="478"/>
          <ac:spMkLst>
            <pc:docMk/>
            <pc:sldMk cId="36917022" sldId="360"/>
            <ac:spMk id="31" creationId="{F79A1D4C-B602-4B84-861D-15C20DB865C9}"/>
          </ac:spMkLst>
        </pc:spChg>
        <pc:spChg chg="add del">
          <ac:chgData name="Kyle Berkeley" userId="3518c4a0-5c99-4880-b127-cb60ccf11a39" providerId="ADAL" clId="{18385D72-40CD-43C8-83D3-FF65352C7EA3}" dt="2018-07-30T10:10:32.986" v="2216"/>
          <ac:spMkLst>
            <pc:docMk/>
            <pc:sldMk cId="36917022" sldId="360"/>
            <ac:spMk id="32" creationId="{D28515BE-E31A-4A1D-991F-6B541F544822}"/>
          </ac:spMkLst>
        </pc:spChg>
        <pc:spChg chg="add mod topLvl">
          <ac:chgData name="Kyle Berkeley" userId="3518c4a0-5c99-4880-b127-cb60ccf11a39" providerId="ADAL" clId="{18385D72-40CD-43C8-83D3-FF65352C7EA3}" dt="2018-07-26T16:29:43.987" v="172" actId="164"/>
          <ac:spMkLst>
            <pc:docMk/>
            <pc:sldMk cId="36917022" sldId="360"/>
            <ac:spMk id="41" creationId="{1EDB47F6-9E87-4CA4-8A6A-AED51C72E7CB}"/>
          </ac:spMkLst>
        </pc:spChg>
        <pc:spChg chg="add mod topLvl">
          <ac:chgData name="Kyle Berkeley" userId="3518c4a0-5c99-4880-b127-cb60ccf11a39" providerId="ADAL" clId="{18385D72-40CD-43C8-83D3-FF65352C7EA3}" dt="2018-07-30T10:10:11.762" v="2206"/>
          <ac:spMkLst>
            <pc:docMk/>
            <pc:sldMk cId="36917022" sldId="360"/>
            <ac:spMk id="42" creationId="{7162162F-AAC4-4E43-9BBD-42ED7F72D451}"/>
          </ac:spMkLst>
        </pc:spChg>
        <pc:spChg chg="add mod topLvl">
          <ac:chgData name="Kyle Berkeley" userId="3518c4a0-5c99-4880-b127-cb60ccf11a39" providerId="ADAL" clId="{18385D72-40CD-43C8-83D3-FF65352C7EA3}" dt="2018-07-30T10:10:35.534" v="2218" actId="1076"/>
          <ac:spMkLst>
            <pc:docMk/>
            <pc:sldMk cId="36917022" sldId="360"/>
            <ac:spMk id="43" creationId="{353B198F-FAE9-4979-B912-83A05A027328}"/>
          </ac:spMkLst>
        </pc:spChg>
        <pc:spChg chg="add mod topLvl">
          <ac:chgData name="Kyle Berkeley" userId="3518c4a0-5c99-4880-b127-cb60ccf11a39" providerId="ADAL" clId="{18385D72-40CD-43C8-83D3-FF65352C7EA3}" dt="2018-07-26T16:29:43.987" v="172" actId="164"/>
          <ac:spMkLst>
            <pc:docMk/>
            <pc:sldMk cId="36917022" sldId="360"/>
            <ac:spMk id="44" creationId="{DAF334E2-8C38-4299-8FB5-85759546456D}"/>
          </ac:spMkLst>
        </pc:spChg>
        <pc:spChg chg="add mod">
          <ac:chgData name="Kyle Berkeley" userId="3518c4a0-5c99-4880-b127-cb60ccf11a39" providerId="ADAL" clId="{18385D72-40CD-43C8-83D3-FF65352C7EA3}" dt="2018-07-26T16:29:43.987" v="172" actId="164"/>
          <ac:spMkLst>
            <pc:docMk/>
            <pc:sldMk cId="36917022" sldId="360"/>
            <ac:spMk id="54" creationId="{F4009793-49D9-4EF6-A81A-EF0B6F43C471}"/>
          </ac:spMkLst>
        </pc:spChg>
        <pc:spChg chg="add mod">
          <ac:chgData name="Kyle Berkeley" userId="3518c4a0-5c99-4880-b127-cb60ccf11a39" providerId="ADAL" clId="{18385D72-40CD-43C8-83D3-FF65352C7EA3}" dt="2018-07-26T16:29:43.987" v="172" actId="164"/>
          <ac:spMkLst>
            <pc:docMk/>
            <pc:sldMk cId="36917022" sldId="360"/>
            <ac:spMk id="55" creationId="{7DE2A3A5-EDBD-4A9A-827E-450E6E0D4790}"/>
          </ac:spMkLst>
        </pc:spChg>
        <pc:spChg chg="add mod">
          <ac:chgData name="Kyle Berkeley" userId="3518c4a0-5c99-4880-b127-cb60ccf11a39" providerId="ADAL" clId="{18385D72-40CD-43C8-83D3-FF65352C7EA3}" dt="2018-07-30T10:10:39.801" v="2219"/>
          <ac:spMkLst>
            <pc:docMk/>
            <pc:sldMk cId="36917022" sldId="360"/>
            <ac:spMk id="56" creationId="{4252D0E6-D070-4D1D-B322-08F3C32B4663}"/>
          </ac:spMkLst>
        </pc:spChg>
        <pc:spChg chg="add mod">
          <ac:chgData name="Kyle Berkeley" userId="3518c4a0-5c99-4880-b127-cb60ccf11a39" providerId="ADAL" clId="{18385D72-40CD-43C8-83D3-FF65352C7EA3}" dt="2018-07-26T16:29:43.987" v="172" actId="164"/>
          <ac:spMkLst>
            <pc:docMk/>
            <pc:sldMk cId="36917022" sldId="360"/>
            <ac:spMk id="57" creationId="{ED5C2F48-0403-48A3-A11F-80842DF022D6}"/>
          </ac:spMkLst>
        </pc:spChg>
        <pc:spChg chg="add mod">
          <ac:chgData name="Kyle Berkeley" userId="3518c4a0-5c99-4880-b127-cb60ccf11a39" providerId="ADAL" clId="{18385D72-40CD-43C8-83D3-FF65352C7EA3}" dt="2018-07-26T16:29:43.987" v="172" actId="164"/>
          <ac:spMkLst>
            <pc:docMk/>
            <pc:sldMk cId="36917022" sldId="360"/>
            <ac:spMk id="61" creationId="{97A11395-311E-4F2B-A994-B03AC6D20267}"/>
          </ac:spMkLst>
        </pc:spChg>
        <pc:spChg chg="add mod">
          <ac:chgData name="Kyle Berkeley" userId="3518c4a0-5c99-4880-b127-cb60ccf11a39" providerId="ADAL" clId="{18385D72-40CD-43C8-83D3-FF65352C7EA3}" dt="2018-07-26T16:29:43.987" v="172" actId="164"/>
          <ac:spMkLst>
            <pc:docMk/>
            <pc:sldMk cId="36917022" sldId="360"/>
            <ac:spMk id="62" creationId="{9F0627F7-14DC-4C13-8827-CA2B90443563}"/>
          </ac:spMkLst>
        </pc:spChg>
        <pc:spChg chg="add del mod">
          <ac:chgData name="Kyle Berkeley" userId="3518c4a0-5c99-4880-b127-cb60ccf11a39" providerId="ADAL" clId="{18385D72-40CD-43C8-83D3-FF65352C7EA3}" dt="2018-07-30T10:10:42.610" v="2220"/>
          <ac:spMkLst>
            <pc:docMk/>
            <pc:sldMk cId="36917022" sldId="360"/>
            <ac:spMk id="63" creationId="{CEFEAE04-DD1B-4120-9448-C8BD5519AC57}"/>
          </ac:spMkLst>
        </pc:spChg>
        <pc:spChg chg="add mod">
          <ac:chgData name="Kyle Berkeley" userId="3518c4a0-5c99-4880-b127-cb60ccf11a39" providerId="ADAL" clId="{18385D72-40CD-43C8-83D3-FF65352C7EA3}" dt="2018-07-26T16:29:43.987" v="172" actId="164"/>
          <ac:spMkLst>
            <pc:docMk/>
            <pc:sldMk cId="36917022" sldId="360"/>
            <ac:spMk id="64" creationId="{159123B6-D35D-4896-B97A-8DA75526CAEE}"/>
          </ac:spMkLst>
        </pc:spChg>
        <pc:grpChg chg="add del mod">
          <ac:chgData name="Kyle Berkeley" userId="3518c4a0-5c99-4880-b127-cb60ccf11a39" providerId="ADAL" clId="{18385D72-40CD-43C8-83D3-FF65352C7EA3}" dt="2018-07-26T16:26:43.299" v="117" actId="165"/>
          <ac:grpSpMkLst>
            <pc:docMk/>
            <pc:sldMk cId="36917022" sldId="360"/>
            <ac:grpSpMk id="45" creationId="{24FDC4E3-694D-421D-938F-6957FEC97C3A}"/>
          </ac:grpSpMkLst>
        </pc:grpChg>
        <pc:grpChg chg="add mod">
          <ac:chgData name="Kyle Berkeley" userId="3518c4a0-5c99-4880-b127-cb60ccf11a39" providerId="ADAL" clId="{18385D72-40CD-43C8-83D3-FF65352C7EA3}" dt="2018-07-30T10:10:29.519" v="2214"/>
          <ac:grpSpMkLst>
            <pc:docMk/>
            <pc:sldMk cId="36917022" sldId="360"/>
            <ac:grpSpMk id="68" creationId="{2237B594-382D-4B5A-9B7A-4E15785D3FC9}"/>
          </ac:grpSpMkLst>
        </pc:grpChg>
        <pc:cxnChg chg="add del mod">
          <ac:chgData name="Kyle Berkeley" userId="3518c4a0-5c99-4880-b127-cb60ccf11a39" providerId="ADAL" clId="{18385D72-40CD-43C8-83D3-FF65352C7EA3}" dt="2018-07-26T16:29:38.051" v="171" actId="478"/>
          <ac:cxnSpMkLst>
            <pc:docMk/>
            <pc:sldMk cId="36917022" sldId="360"/>
            <ac:cxnSpMk id="10" creationId="{AAC2977B-BFB2-43EC-8C32-F2D2495B5895}"/>
          </ac:cxnSpMkLst>
        </pc:cxnChg>
        <pc:cxnChg chg="add del mod">
          <ac:chgData name="Kyle Berkeley" userId="3518c4a0-5c99-4880-b127-cb60ccf11a39" providerId="ADAL" clId="{18385D72-40CD-43C8-83D3-FF65352C7EA3}" dt="2018-07-26T16:29:38.051" v="171" actId="478"/>
          <ac:cxnSpMkLst>
            <pc:docMk/>
            <pc:sldMk cId="36917022" sldId="360"/>
            <ac:cxnSpMk id="11" creationId="{A014AE19-A2C3-472E-B6BD-62D71D1B3A9B}"/>
          </ac:cxnSpMkLst>
        </pc:cxnChg>
        <pc:cxnChg chg="add del mod">
          <ac:chgData name="Kyle Berkeley" userId="3518c4a0-5c99-4880-b127-cb60ccf11a39" providerId="ADAL" clId="{18385D72-40CD-43C8-83D3-FF65352C7EA3}" dt="2018-07-26T16:29:38.051" v="171" actId="478"/>
          <ac:cxnSpMkLst>
            <pc:docMk/>
            <pc:sldMk cId="36917022" sldId="360"/>
            <ac:cxnSpMk id="14" creationId="{7810CC43-805B-45BB-9B5F-F297E19A981D}"/>
          </ac:cxnSpMkLst>
        </pc:cxnChg>
        <pc:cxnChg chg="add del mod">
          <ac:chgData name="Kyle Berkeley" userId="3518c4a0-5c99-4880-b127-cb60ccf11a39" providerId="ADAL" clId="{18385D72-40CD-43C8-83D3-FF65352C7EA3}" dt="2018-07-26T16:29:38.051" v="171" actId="478"/>
          <ac:cxnSpMkLst>
            <pc:docMk/>
            <pc:sldMk cId="36917022" sldId="360"/>
            <ac:cxnSpMk id="21" creationId="{4F905173-CC16-4F47-9B2D-14371862A717}"/>
          </ac:cxnSpMkLst>
        </pc:cxnChg>
        <pc:cxnChg chg="add del mod">
          <ac:chgData name="Kyle Berkeley" userId="3518c4a0-5c99-4880-b127-cb60ccf11a39" providerId="ADAL" clId="{18385D72-40CD-43C8-83D3-FF65352C7EA3}" dt="2018-07-26T16:29:38.051" v="171" actId="478"/>
          <ac:cxnSpMkLst>
            <pc:docMk/>
            <pc:sldMk cId="36917022" sldId="360"/>
            <ac:cxnSpMk id="22" creationId="{FF03CA47-7545-42CD-8844-69255DE3AB80}"/>
          </ac:cxnSpMkLst>
        </pc:cxnChg>
        <pc:cxnChg chg="add del mod">
          <ac:chgData name="Kyle Berkeley" userId="3518c4a0-5c99-4880-b127-cb60ccf11a39" providerId="ADAL" clId="{18385D72-40CD-43C8-83D3-FF65352C7EA3}" dt="2018-07-26T16:29:38.051" v="171" actId="478"/>
          <ac:cxnSpMkLst>
            <pc:docMk/>
            <pc:sldMk cId="36917022" sldId="360"/>
            <ac:cxnSpMk id="25" creationId="{4858493B-7A09-4795-BB00-9E1D0122AD81}"/>
          </ac:cxnSpMkLst>
        </pc:cxnChg>
        <pc:cxnChg chg="add del mod">
          <ac:chgData name="Kyle Berkeley" userId="3518c4a0-5c99-4880-b127-cb60ccf11a39" providerId="ADAL" clId="{18385D72-40CD-43C8-83D3-FF65352C7EA3}" dt="2018-07-26T16:29:38.051" v="171" actId="478"/>
          <ac:cxnSpMkLst>
            <pc:docMk/>
            <pc:sldMk cId="36917022" sldId="360"/>
            <ac:cxnSpMk id="28" creationId="{CDBCCFB1-E885-4003-9FA4-118B5EFA159E}"/>
          </ac:cxnSpMkLst>
        </pc:cxnChg>
        <pc:cxnChg chg="add del mod">
          <ac:chgData name="Kyle Berkeley" userId="3518c4a0-5c99-4880-b127-cb60ccf11a39" providerId="ADAL" clId="{18385D72-40CD-43C8-83D3-FF65352C7EA3}" dt="2018-07-26T16:29:38.051" v="171" actId="478"/>
          <ac:cxnSpMkLst>
            <pc:docMk/>
            <pc:sldMk cId="36917022" sldId="360"/>
            <ac:cxnSpMk id="29" creationId="{E5C3666A-64D5-4BD4-B15A-A97F9182F9EF}"/>
          </ac:cxnSpMkLst>
        </pc:cxnChg>
        <pc:cxnChg chg="add del mod">
          <ac:chgData name="Kyle Berkeley" userId="3518c4a0-5c99-4880-b127-cb60ccf11a39" providerId="ADAL" clId="{18385D72-40CD-43C8-83D3-FF65352C7EA3}" dt="2018-07-26T16:29:38.051" v="171" actId="478"/>
          <ac:cxnSpMkLst>
            <pc:docMk/>
            <pc:sldMk cId="36917022" sldId="360"/>
            <ac:cxnSpMk id="32" creationId="{131957E1-90AA-4429-9D11-FB5436C3D9A1}"/>
          </ac:cxnSpMkLst>
        </pc:cxnChg>
        <pc:cxnChg chg="add mod">
          <ac:chgData name="Kyle Berkeley" userId="3518c4a0-5c99-4880-b127-cb60ccf11a39" providerId="ADAL" clId="{18385D72-40CD-43C8-83D3-FF65352C7EA3}" dt="2018-07-30T10:10:35.534" v="2218" actId="1076"/>
          <ac:cxnSpMkLst>
            <pc:docMk/>
            <pc:sldMk cId="36917022" sldId="360"/>
            <ac:cxnSpMk id="47" creationId="{779051F7-D92D-486F-90B9-AC566509DFE0}"/>
          </ac:cxnSpMkLst>
        </pc:cxnChg>
        <pc:cxnChg chg="add mod">
          <ac:chgData name="Kyle Berkeley" userId="3518c4a0-5c99-4880-b127-cb60ccf11a39" providerId="ADAL" clId="{18385D72-40CD-43C8-83D3-FF65352C7EA3}" dt="2018-07-30T10:10:35.534" v="2218" actId="1076"/>
          <ac:cxnSpMkLst>
            <pc:docMk/>
            <pc:sldMk cId="36917022" sldId="360"/>
            <ac:cxnSpMk id="48" creationId="{D86AE83C-8441-46E5-AFBE-9F032A7E74F2}"/>
          </ac:cxnSpMkLst>
        </pc:cxnChg>
        <pc:cxnChg chg="add mod">
          <ac:chgData name="Kyle Berkeley" userId="3518c4a0-5c99-4880-b127-cb60ccf11a39" providerId="ADAL" clId="{18385D72-40CD-43C8-83D3-FF65352C7EA3}" dt="2018-07-26T16:29:43.987" v="172" actId="164"/>
          <ac:cxnSpMkLst>
            <pc:docMk/>
            <pc:sldMk cId="36917022" sldId="360"/>
            <ac:cxnSpMk id="49" creationId="{A54C9A1A-05C0-4471-9151-FAA000EAA50B}"/>
          </ac:cxnSpMkLst>
        </pc:cxnChg>
        <pc:cxnChg chg="add mod">
          <ac:chgData name="Kyle Berkeley" userId="3518c4a0-5c99-4880-b127-cb60ccf11a39" providerId="ADAL" clId="{18385D72-40CD-43C8-83D3-FF65352C7EA3}" dt="2018-07-26T16:29:43.987" v="172" actId="164"/>
          <ac:cxnSpMkLst>
            <pc:docMk/>
            <pc:sldMk cId="36917022" sldId="360"/>
            <ac:cxnSpMk id="58" creationId="{C66FB0F7-569C-4C7C-859F-D87920E536F7}"/>
          </ac:cxnSpMkLst>
        </pc:cxnChg>
        <pc:cxnChg chg="add mod">
          <ac:chgData name="Kyle Berkeley" userId="3518c4a0-5c99-4880-b127-cb60ccf11a39" providerId="ADAL" clId="{18385D72-40CD-43C8-83D3-FF65352C7EA3}" dt="2018-07-26T16:29:43.987" v="172" actId="164"/>
          <ac:cxnSpMkLst>
            <pc:docMk/>
            <pc:sldMk cId="36917022" sldId="360"/>
            <ac:cxnSpMk id="59" creationId="{4FE759B7-4514-47CF-8437-A1ED0636133F}"/>
          </ac:cxnSpMkLst>
        </pc:cxnChg>
        <pc:cxnChg chg="add mod">
          <ac:chgData name="Kyle Berkeley" userId="3518c4a0-5c99-4880-b127-cb60ccf11a39" providerId="ADAL" clId="{18385D72-40CD-43C8-83D3-FF65352C7EA3}" dt="2018-07-26T16:29:43.987" v="172" actId="164"/>
          <ac:cxnSpMkLst>
            <pc:docMk/>
            <pc:sldMk cId="36917022" sldId="360"/>
            <ac:cxnSpMk id="60" creationId="{09737E7C-6766-4D55-A5B6-414C91C3094E}"/>
          </ac:cxnSpMkLst>
        </pc:cxnChg>
        <pc:cxnChg chg="add mod">
          <ac:chgData name="Kyle Berkeley" userId="3518c4a0-5c99-4880-b127-cb60ccf11a39" providerId="ADAL" clId="{18385D72-40CD-43C8-83D3-FF65352C7EA3}" dt="2018-07-26T16:29:43.987" v="172" actId="164"/>
          <ac:cxnSpMkLst>
            <pc:docMk/>
            <pc:sldMk cId="36917022" sldId="360"/>
            <ac:cxnSpMk id="65" creationId="{CF5AA064-03FC-4961-96A2-8E6D149AF5A2}"/>
          </ac:cxnSpMkLst>
        </pc:cxnChg>
        <pc:cxnChg chg="add mod">
          <ac:chgData name="Kyle Berkeley" userId="3518c4a0-5c99-4880-b127-cb60ccf11a39" providerId="ADAL" clId="{18385D72-40CD-43C8-83D3-FF65352C7EA3}" dt="2018-07-26T16:29:43.987" v="172" actId="164"/>
          <ac:cxnSpMkLst>
            <pc:docMk/>
            <pc:sldMk cId="36917022" sldId="360"/>
            <ac:cxnSpMk id="66" creationId="{75E08AB8-D9C3-4FC7-8C25-A4082B12B8B3}"/>
          </ac:cxnSpMkLst>
        </pc:cxnChg>
        <pc:cxnChg chg="add mod">
          <ac:chgData name="Kyle Berkeley" userId="3518c4a0-5c99-4880-b127-cb60ccf11a39" providerId="ADAL" clId="{18385D72-40CD-43C8-83D3-FF65352C7EA3}" dt="2018-07-26T16:29:43.987" v="172" actId="164"/>
          <ac:cxnSpMkLst>
            <pc:docMk/>
            <pc:sldMk cId="36917022" sldId="360"/>
            <ac:cxnSpMk id="67" creationId="{99321954-5A48-45D6-A247-325EEE1B02E0}"/>
          </ac:cxnSpMkLst>
        </pc:cxnChg>
      </pc:sldChg>
      <pc:sldChg chg="modSp">
        <pc:chgData name="Kyle Berkeley" userId="3518c4a0-5c99-4880-b127-cb60ccf11a39" providerId="ADAL" clId="{18385D72-40CD-43C8-83D3-FF65352C7EA3}" dt="2018-07-30T10:09:30.026" v="2180" actId="207"/>
        <pc:sldMkLst>
          <pc:docMk/>
          <pc:sldMk cId="1035052751" sldId="361"/>
        </pc:sldMkLst>
        <pc:spChg chg="mod">
          <ac:chgData name="Kyle Berkeley" userId="3518c4a0-5c99-4880-b127-cb60ccf11a39" providerId="ADAL" clId="{18385D72-40CD-43C8-83D3-FF65352C7EA3}" dt="2018-07-30T10:09:30.026" v="2180" actId="207"/>
          <ac:spMkLst>
            <pc:docMk/>
            <pc:sldMk cId="1035052751" sldId="361"/>
            <ac:spMk id="19" creationId="{5252A847-DE45-4FA3-A1F8-EEBEB845FF8E}"/>
          </ac:spMkLst>
        </pc:spChg>
      </pc:sldChg>
      <pc:sldChg chg="modSp">
        <pc:chgData name="Kyle Berkeley" userId="3518c4a0-5c99-4880-b127-cb60ccf11a39" providerId="ADAL" clId="{18385D72-40CD-43C8-83D3-FF65352C7EA3}" dt="2018-07-26T16:23:30.948" v="5" actId="207"/>
        <pc:sldMkLst>
          <pc:docMk/>
          <pc:sldMk cId="4111223989" sldId="362"/>
        </pc:sldMkLst>
        <pc:spChg chg="mod">
          <ac:chgData name="Kyle Berkeley" userId="3518c4a0-5c99-4880-b127-cb60ccf11a39" providerId="ADAL" clId="{18385D72-40CD-43C8-83D3-FF65352C7EA3}" dt="2018-07-26T16:23:30.948" v="5" actId="207"/>
          <ac:spMkLst>
            <pc:docMk/>
            <pc:sldMk cId="4111223989" sldId="362"/>
            <ac:spMk id="19" creationId="{5252A847-DE45-4FA3-A1F8-EEBEB845FF8E}"/>
          </ac:spMkLst>
        </pc:spChg>
      </pc:sldChg>
      <pc:sldChg chg="modSp add">
        <pc:chgData name="Kyle Berkeley" userId="3518c4a0-5c99-4880-b127-cb60ccf11a39" providerId="ADAL" clId="{18385D72-40CD-43C8-83D3-FF65352C7EA3}" dt="2018-07-27T07:51:31.340" v="690" actId="20577"/>
        <pc:sldMkLst>
          <pc:docMk/>
          <pc:sldMk cId="1669972248" sldId="364"/>
        </pc:sldMkLst>
        <pc:spChg chg="mod">
          <ac:chgData name="Kyle Berkeley" userId="3518c4a0-5c99-4880-b127-cb60ccf11a39" providerId="ADAL" clId="{18385D72-40CD-43C8-83D3-FF65352C7EA3}" dt="2018-07-27T07:51:31.340" v="690" actId="20577"/>
          <ac:spMkLst>
            <pc:docMk/>
            <pc:sldMk cId="1669972248" sldId="364"/>
            <ac:spMk id="19" creationId="{5252A847-DE45-4FA3-A1F8-EEBEB845FF8E}"/>
          </ac:spMkLst>
        </pc:spChg>
      </pc:sldChg>
      <pc:sldChg chg="addSp delSp modSp add">
        <pc:chgData name="Kyle Berkeley" userId="3518c4a0-5c99-4880-b127-cb60ccf11a39" providerId="ADAL" clId="{18385D72-40CD-43C8-83D3-FF65352C7EA3}" dt="2018-07-30T10:11:35.750" v="2227"/>
        <pc:sldMkLst>
          <pc:docMk/>
          <pc:sldMk cId="2004696755" sldId="365"/>
        </pc:sldMkLst>
        <pc:spChg chg="del">
          <ac:chgData name="Kyle Berkeley" userId="3518c4a0-5c99-4880-b127-cb60ccf11a39" providerId="ADAL" clId="{18385D72-40CD-43C8-83D3-FF65352C7EA3}" dt="2018-07-30T10:11:32.492" v="2226" actId="478"/>
          <ac:spMkLst>
            <pc:docMk/>
            <pc:sldMk cId="2004696755" sldId="365"/>
            <ac:spMk id="2" creationId="{74038D6F-54A7-42EE-A4DD-AAC16D51E9DE}"/>
          </ac:spMkLst>
        </pc:spChg>
        <pc:spChg chg="mod">
          <ac:chgData name="Kyle Berkeley" userId="3518c4a0-5c99-4880-b127-cb60ccf11a39" providerId="ADAL" clId="{18385D72-40CD-43C8-83D3-FF65352C7EA3}" dt="2018-07-27T07:53:37.801" v="784"/>
          <ac:spMkLst>
            <pc:docMk/>
            <pc:sldMk cId="2004696755" sldId="365"/>
            <ac:spMk id="19" creationId="{5252A847-DE45-4FA3-A1F8-EEBEB845FF8E}"/>
          </ac:spMkLst>
        </pc:spChg>
        <pc:graphicFrameChg chg="add mod modGraphic">
          <ac:chgData name="Kyle Berkeley" userId="3518c4a0-5c99-4880-b127-cb60ccf11a39" providerId="ADAL" clId="{18385D72-40CD-43C8-83D3-FF65352C7EA3}" dt="2018-07-30T10:11:35.750" v="2227"/>
          <ac:graphicFrameMkLst>
            <pc:docMk/>
            <pc:sldMk cId="2004696755" sldId="365"/>
            <ac:graphicFrameMk id="7" creationId="{E4529C23-24FF-4D31-AA58-BD7BA7EE6301}"/>
          </ac:graphicFrameMkLst>
        </pc:graphicFrameChg>
      </pc:sldChg>
      <pc:sldChg chg="addSp delSp modSp add">
        <pc:chgData name="Kyle Berkeley" userId="3518c4a0-5c99-4880-b127-cb60ccf11a39" providerId="ADAL" clId="{18385D72-40CD-43C8-83D3-FF65352C7EA3}" dt="2018-07-30T10:11:51.720" v="2231"/>
        <pc:sldMkLst>
          <pc:docMk/>
          <pc:sldMk cId="1289210142" sldId="366"/>
        </pc:sldMkLst>
        <pc:spChg chg="add mod">
          <ac:chgData name="Kyle Berkeley" userId="3518c4a0-5c99-4880-b127-cb60ccf11a39" providerId="ADAL" clId="{18385D72-40CD-43C8-83D3-FF65352C7EA3}" dt="2018-07-27T08:06:04.235" v="1083" actId="207"/>
          <ac:spMkLst>
            <pc:docMk/>
            <pc:sldMk cId="1289210142" sldId="366"/>
            <ac:spMk id="5" creationId="{3CF48135-8EBB-47CD-94D3-EDE9C3B90C74}"/>
          </ac:spMkLst>
        </pc:spChg>
        <pc:spChg chg="mod">
          <ac:chgData name="Kyle Berkeley" userId="3518c4a0-5c99-4880-b127-cb60ccf11a39" providerId="ADAL" clId="{18385D72-40CD-43C8-83D3-FF65352C7EA3}" dt="2018-07-27T08:00:29.508" v="974" actId="1076"/>
          <ac:spMkLst>
            <pc:docMk/>
            <pc:sldMk cId="1289210142" sldId="366"/>
            <ac:spMk id="19" creationId="{5252A847-DE45-4FA3-A1F8-EEBEB845FF8E}"/>
          </ac:spMkLst>
        </pc:spChg>
        <pc:spChg chg="add mod">
          <ac:chgData name="Kyle Berkeley" userId="3518c4a0-5c99-4880-b127-cb60ccf11a39" providerId="ADAL" clId="{18385D72-40CD-43C8-83D3-FF65352C7EA3}" dt="2018-07-27T08:00:15.132" v="968" actId="1076"/>
          <ac:spMkLst>
            <pc:docMk/>
            <pc:sldMk cId="1289210142" sldId="366"/>
            <ac:spMk id="22" creationId="{6C226C8B-7FC3-4A04-B9D8-D158C0138D2B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23" creationId="{C1D6B6C3-9A90-4528-B737-03AC14E9662D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24" creationId="{F8FC62A5-407D-470F-9110-A9312F14CB62}"/>
          </ac:spMkLst>
        </pc:spChg>
        <pc:spChg chg="add mod">
          <ac:chgData name="Kyle Berkeley" userId="3518c4a0-5c99-4880-b127-cb60ccf11a39" providerId="ADAL" clId="{18385D72-40CD-43C8-83D3-FF65352C7EA3}" dt="2018-07-27T08:06:59.127" v="1105" actId="465"/>
          <ac:spMkLst>
            <pc:docMk/>
            <pc:sldMk cId="1289210142" sldId="366"/>
            <ac:spMk id="25" creationId="{346618B7-BD64-4531-8072-027363FDA479}"/>
          </ac:spMkLst>
        </pc:spChg>
        <pc:spChg chg="add del mod">
          <ac:chgData name="Kyle Berkeley" userId="3518c4a0-5c99-4880-b127-cb60ccf11a39" providerId="ADAL" clId="{18385D72-40CD-43C8-83D3-FF65352C7EA3}" dt="2018-07-27T08:04:54.293" v="1065" actId="478"/>
          <ac:spMkLst>
            <pc:docMk/>
            <pc:sldMk cId="1289210142" sldId="366"/>
            <ac:spMk id="26" creationId="{07BBD37D-0093-4835-9B1C-1C5B0F158623}"/>
          </ac:spMkLst>
        </pc:spChg>
        <pc:spChg chg="add del mod">
          <ac:chgData name="Kyle Berkeley" userId="3518c4a0-5c99-4880-b127-cb60ccf11a39" providerId="ADAL" clId="{18385D72-40CD-43C8-83D3-FF65352C7EA3}" dt="2018-07-27T08:06:08.334" v="1084" actId="478"/>
          <ac:spMkLst>
            <pc:docMk/>
            <pc:sldMk cId="1289210142" sldId="366"/>
            <ac:spMk id="27" creationId="{54AFC1CC-BAB6-4A57-9A49-7287D86408FF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28" creationId="{3D697428-5B57-43FE-AD26-A3549F2993A9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29" creationId="{93C3AA2D-8230-4924-BE09-F7FDF9005385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30" creationId="{CE8EA372-13FF-4085-8533-DC77B64D3BE4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31" creationId="{E6168283-6E1C-4B65-83CD-97591AFCB918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32" creationId="{839E663E-961F-4A7C-AE92-A4AE942C89E2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33" creationId="{E9F2126D-5045-4456-AE35-F1CDEDDC7C3C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34" creationId="{476CB4DF-D89A-444E-BFF2-DBCEB05783E5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35" creationId="{737983C9-12E3-483C-B809-D79E230C7A11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36" creationId="{7189BC13-7E35-4BB6-BBF5-DE94B14DD94C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37" creationId="{1A9C3FC4-AA7A-4118-9F3F-2AE3F3918680}"/>
          </ac:spMkLst>
        </pc:spChg>
        <pc:spChg chg="add mod">
          <ac:chgData name="Kyle Berkeley" userId="3518c4a0-5c99-4880-b127-cb60ccf11a39" providerId="ADAL" clId="{18385D72-40CD-43C8-83D3-FF65352C7EA3}" dt="2018-07-27T08:01:12.805" v="1002" actId="1076"/>
          <ac:spMkLst>
            <pc:docMk/>
            <pc:sldMk cId="1289210142" sldId="366"/>
            <ac:spMk id="38" creationId="{D8700B9C-9CED-4154-B4F8-482265C6DC85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39" creationId="{643EE479-B5E1-4F5D-8409-FF47B0476071}"/>
          </ac:spMkLst>
        </pc:spChg>
        <pc:spChg chg="add del mod">
          <ac:chgData name="Kyle Berkeley" userId="3518c4a0-5c99-4880-b127-cb60ccf11a39" providerId="ADAL" clId="{18385D72-40CD-43C8-83D3-FF65352C7EA3}" dt="2018-07-27T08:01:19.067" v="1003" actId="478"/>
          <ac:spMkLst>
            <pc:docMk/>
            <pc:sldMk cId="1289210142" sldId="366"/>
            <ac:spMk id="40" creationId="{75380D41-E984-4C90-8092-DBA468134EE6}"/>
          </ac:spMkLst>
        </pc:spChg>
        <pc:spChg chg="add del mod">
          <ac:chgData name="Kyle Berkeley" userId="3518c4a0-5c99-4880-b127-cb60ccf11a39" providerId="ADAL" clId="{18385D72-40CD-43C8-83D3-FF65352C7EA3}" dt="2018-07-27T08:04:54.293" v="1065" actId="478"/>
          <ac:spMkLst>
            <pc:docMk/>
            <pc:sldMk cId="1289210142" sldId="366"/>
            <ac:spMk id="41" creationId="{6761274A-2FF6-4DCC-8615-F3B36756C11E}"/>
          </ac:spMkLst>
        </pc:spChg>
        <pc:spChg chg="add del mod">
          <ac:chgData name="Kyle Berkeley" userId="3518c4a0-5c99-4880-b127-cb60ccf11a39" providerId="ADAL" clId="{18385D72-40CD-43C8-83D3-FF65352C7EA3}" dt="2018-07-27T08:04:54.293" v="1065" actId="478"/>
          <ac:spMkLst>
            <pc:docMk/>
            <pc:sldMk cId="1289210142" sldId="366"/>
            <ac:spMk id="42" creationId="{9A4270A5-F3B9-421C-B2D7-89D8FB0C8030}"/>
          </ac:spMkLst>
        </pc:spChg>
        <pc:spChg chg="add del mod">
          <ac:chgData name="Kyle Berkeley" userId="3518c4a0-5c99-4880-b127-cb60ccf11a39" providerId="ADAL" clId="{18385D72-40CD-43C8-83D3-FF65352C7EA3}" dt="2018-07-27T08:04:54.293" v="1065" actId="478"/>
          <ac:spMkLst>
            <pc:docMk/>
            <pc:sldMk cId="1289210142" sldId="366"/>
            <ac:spMk id="43" creationId="{FA2A75EF-A011-403A-8A43-E06FC5AF4414}"/>
          </ac:spMkLst>
        </pc:spChg>
        <pc:spChg chg="add del mod">
          <ac:chgData name="Kyle Berkeley" userId="3518c4a0-5c99-4880-b127-cb60ccf11a39" providerId="ADAL" clId="{18385D72-40CD-43C8-83D3-FF65352C7EA3}" dt="2018-07-27T08:04:54.293" v="1065" actId="478"/>
          <ac:spMkLst>
            <pc:docMk/>
            <pc:sldMk cId="1289210142" sldId="366"/>
            <ac:spMk id="44" creationId="{41381B1D-7287-43B4-893E-2BA35EAEFD65}"/>
          </ac:spMkLst>
        </pc:spChg>
        <pc:spChg chg="add del mod">
          <ac:chgData name="Kyle Berkeley" userId="3518c4a0-5c99-4880-b127-cb60ccf11a39" providerId="ADAL" clId="{18385D72-40CD-43C8-83D3-FF65352C7EA3}" dt="2018-07-27T08:04:54.293" v="1065" actId="478"/>
          <ac:spMkLst>
            <pc:docMk/>
            <pc:sldMk cId="1289210142" sldId="366"/>
            <ac:spMk id="45" creationId="{AAB1F549-6DC1-4C26-806D-A871874BC5EA}"/>
          </ac:spMkLst>
        </pc:spChg>
        <pc:spChg chg="add mod">
          <ac:chgData name="Kyle Berkeley" userId="3518c4a0-5c99-4880-b127-cb60ccf11a39" providerId="ADAL" clId="{18385D72-40CD-43C8-83D3-FF65352C7EA3}" dt="2018-07-27T08:04:45.148" v="1060" actId="164"/>
          <ac:spMkLst>
            <pc:docMk/>
            <pc:sldMk cId="1289210142" sldId="366"/>
            <ac:spMk id="46" creationId="{F70F8115-B38A-4D1C-BFD2-E3F5F3B322C7}"/>
          </ac:spMkLst>
        </pc:spChg>
        <pc:spChg chg="add mod">
          <ac:chgData name="Kyle Berkeley" userId="3518c4a0-5c99-4880-b127-cb60ccf11a39" providerId="ADAL" clId="{18385D72-40CD-43C8-83D3-FF65352C7EA3}" dt="2018-07-27T08:04:45.148" v="1060" actId="164"/>
          <ac:spMkLst>
            <pc:docMk/>
            <pc:sldMk cId="1289210142" sldId="366"/>
            <ac:spMk id="47" creationId="{6D851779-E298-4F94-8EF7-E07D07722C31}"/>
          </ac:spMkLst>
        </pc:spChg>
        <pc:spChg chg="add mod">
          <ac:chgData name="Kyle Berkeley" userId="3518c4a0-5c99-4880-b127-cb60ccf11a39" providerId="ADAL" clId="{18385D72-40CD-43C8-83D3-FF65352C7EA3}" dt="2018-07-27T08:04:17.566" v="1049" actId="164"/>
          <ac:spMkLst>
            <pc:docMk/>
            <pc:sldMk cId="1289210142" sldId="366"/>
            <ac:spMk id="48" creationId="{677263F6-8A0B-48F7-BDCB-0A4C78B9C8EA}"/>
          </ac:spMkLst>
        </pc:spChg>
        <pc:spChg chg="add mod">
          <ac:chgData name="Kyle Berkeley" userId="3518c4a0-5c99-4880-b127-cb60ccf11a39" providerId="ADAL" clId="{18385D72-40CD-43C8-83D3-FF65352C7EA3}" dt="2018-07-27T08:04:17.566" v="1049" actId="164"/>
          <ac:spMkLst>
            <pc:docMk/>
            <pc:sldMk cId="1289210142" sldId="366"/>
            <ac:spMk id="49" creationId="{F532B148-4069-4A07-B070-6AAC06D8AB3F}"/>
          </ac:spMkLst>
        </pc:spChg>
        <pc:spChg chg="add mod">
          <ac:chgData name="Kyle Berkeley" userId="3518c4a0-5c99-4880-b127-cb60ccf11a39" providerId="ADAL" clId="{18385D72-40CD-43C8-83D3-FF65352C7EA3}" dt="2018-07-27T08:04:17.566" v="1049" actId="164"/>
          <ac:spMkLst>
            <pc:docMk/>
            <pc:sldMk cId="1289210142" sldId="366"/>
            <ac:spMk id="50" creationId="{25854B90-DDF2-467B-AB30-167C7BA95B44}"/>
          </ac:spMkLst>
        </pc:spChg>
        <pc:spChg chg="add mod">
          <ac:chgData name="Kyle Berkeley" userId="3518c4a0-5c99-4880-b127-cb60ccf11a39" providerId="ADAL" clId="{18385D72-40CD-43C8-83D3-FF65352C7EA3}" dt="2018-07-27T08:04:17.566" v="1049" actId="164"/>
          <ac:spMkLst>
            <pc:docMk/>
            <pc:sldMk cId="1289210142" sldId="366"/>
            <ac:spMk id="51" creationId="{3BBE454F-2A74-41A3-9007-6DC4881EE0B1}"/>
          </ac:spMkLst>
        </pc:spChg>
        <pc:spChg chg="add mod">
          <ac:chgData name="Kyle Berkeley" userId="3518c4a0-5c99-4880-b127-cb60ccf11a39" providerId="ADAL" clId="{18385D72-40CD-43C8-83D3-FF65352C7EA3}" dt="2018-07-27T08:04:17.566" v="1049" actId="164"/>
          <ac:spMkLst>
            <pc:docMk/>
            <pc:sldMk cId="1289210142" sldId="366"/>
            <ac:spMk id="52" creationId="{F3E59E71-F226-4695-8655-4AD6B3952E62}"/>
          </ac:spMkLst>
        </pc:spChg>
        <pc:spChg chg="add mod">
          <ac:chgData name="Kyle Berkeley" userId="3518c4a0-5c99-4880-b127-cb60ccf11a39" providerId="ADAL" clId="{18385D72-40CD-43C8-83D3-FF65352C7EA3}" dt="2018-07-27T08:04:17.566" v="1049" actId="164"/>
          <ac:spMkLst>
            <pc:docMk/>
            <pc:sldMk cId="1289210142" sldId="366"/>
            <ac:spMk id="53" creationId="{E86197AD-F976-4A7E-85B6-7792B1378EE4}"/>
          </ac:spMkLst>
        </pc:spChg>
        <pc:spChg chg="add mod">
          <ac:chgData name="Kyle Berkeley" userId="3518c4a0-5c99-4880-b127-cb60ccf11a39" providerId="ADAL" clId="{18385D72-40CD-43C8-83D3-FF65352C7EA3}" dt="2018-07-27T08:04:17.566" v="1049" actId="164"/>
          <ac:spMkLst>
            <pc:docMk/>
            <pc:sldMk cId="1289210142" sldId="366"/>
            <ac:spMk id="54" creationId="{5E73E2F8-44DA-488E-B892-B8B5287EC34E}"/>
          </ac:spMkLst>
        </pc:spChg>
        <pc:spChg chg="add mod">
          <ac:chgData name="Kyle Berkeley" userId="3518c4a0-5c99-4880-b127-cb60ccf11a39" providerId="ADAL" clId="{18385D72-40CD-43C8-83D3-FF65352C7EA3}" dt="2018-07-27T08:04:17.566" v="1049" actId="164"/>
          <ac:spMkLst>
            <pc:docMk/>
            <pc:sldMk cId="1289210142" sldId="366"/>
            <ac:spMk id="55" creationId="{6800A56E-2B2D-459E-B4D0-82D6D078154D}"/>
          </ac:spMkLst>
        </pc:spChg>
        <pc:spChg chg="add mod">
          <ac:chgData name="Kyle Berkeley" userId="3518c4a0-5c99-4880-b127-cb60ccf11a39" providerId="ADAL" clId="{18385D72-40CD-43C8-83D3-FF65352C7EA3}" dt="2018-07-27T08:04:17.566" v="1049" actId="164"/>
          <ac:spMkLst>
            <pc:docMk/>
            <pc:sldMk cId="1289210142" sldId="366"/>
            <ac:spMk id="56" creationId="{B185D568-F86F-4669-81AB-74AB744A1C33}"/>
          </ac:spMkLst>
        </pc:spChg>
        <pc:spChg chg="add mod">
          <ac:chgData name="Kyle Berkeley" userId="3518c4a0-5c99-4880-b127-cb60ccf11a39" providerId="ADAL" clId="{18385D72-40CD-43C8-83D3-FF65352C7EA3}" dt="2018-07-27T07:59:22.713" v="928" actId="1076"/>
          <ac:spMkLst>
            <pc:docMk/>
            <pc:sldMk cId="1289210142" sldId="366"/>
            <ac:spMk id="57" creationId="{2C868A2F-6A13-4D31-93A8-280C929C98CD}"/>
          </ac:spMkLst>
        </pc:spChg>
        <pc:spChg chg="add mod">
          <ac:chgData name="Kyle Berkeley" userId="3518c4a0-5c99-4880-b127-cb60ccf11a39" providerId="ADAL" clId="{18385D72-40CD-43C8-83D3-FF65352C7EA3}" dt="2018-07-27T08:00:34.325" v="976" actId="1076"/>
          <ac:spMkLst>
            <pc:docMk/>
            <pc:sldMk cId="1289210142" sldId="366"/>
            <ac:spMk id="58" creationId="{AD237A57-3E8D-4E23-B6F3-800D7547EFB5}"/>
          </ac:spMkLst>
        </pc:spChg>
        <pc:spChg chg="add mod">
          <ac:chgData name="Kyle Berkeley" userId="3518c4a0-5c99-4880-b127-cb60ccf11a39" providerId="ADAL" clId="{18385D72-40CD-43C8-83D3-FF65352C7EA3}" dt="2018-07-27T08:01:09.325" v="1001" actId="1076"/>
          <ac:spMkLst>
            <pc:docMk/>
            <pc:sldMk cId="1289210142" sldId="366"/>
            <ac:spMk id="59" creationId="{08B96D18-A22F-4B74-8000-14D3F4BC93A8}"/>
          </ac:spMkLst>
        </pc:spChg>
        <pc:spChg chg="add mod">
          <ac:chgData name="Kyle Berkeley" userId="3518c4a0-5c99-4880-b127-cb60ccf11a39" providerId="ADAL" clId="{18385D72-40CD-43C8-83D3-FF65352C7EA3}" dt="2018-07-27T08:00:25.510" v="972" actId="1076"/>
          <ac:spMkLst>
            <pc:docMk/>
            <pc:sldMk cId="1289210142" sldId="366"/>
            <ac:spMk id="60" creationId="{1BB75E1E-C256-43CE-8E6E-75AD4C07B775}"/>
          </ac:spMkLst>
        </pc:spChg>
        <pc:spChg chg="add mod">
          <ac:chgData name="Kyle Berkeley" userId="3518c4a0-5c99-4880-b127-cb60ccf11a39" providerId="ADAL" clId="{18385D72-40CD-43C8-83D3-FF65352C7EA3}" dt="2018-07-27T08:01:06.867" v="1000" actId="1076"/>
          <ac:spMkLst>
            <pc:docMk/>
            <pc:sldMk cId="1289210142" sldId="366"/>
            <ac:spMk id="61" creationId="{53E54E29-CD6B-4888-846B-EC67E7CE6D6E}"/>
          </ac:spMkLst>
        </pc:spChg>
        <pc:spChg chg="add mod">
          <ac:chgData name="Kyle Berkeley" userId="3518c4a0-5c99-4880-b127-cb60ccf11a39" providerId="ADAL" clId="{18385D72-40CD-43C8-83D3-FF65352C7EA3}" dt="2018-07-27T08:00:40.105" v="977" actId="1076"/>
          <ac:spMkLst>
            <pc:docMk/>
            <pc:sldMk cId="1289210142" sldId="366"/>
            <ac:spMk id="62" creationId="{D13F5047-0845-44A2-B148-0AEFCA635636}"/>
          </ac:spMkLst>
        </pc:spChg>
        <pc:spChg chg="add mod">
          <ac:chgData name="Kyle Berkeley" userId="3518c4a0-5c99-4880-b127-cb60ccf11a39" providerId="ADAL" clId="{18385D72-40CD-43C8-83D3-FF65352C7EA3}" dt="2018-07-27T08:00:19.633" v="969" actId="1076"/>
          <ac:spMkLst>
            <pc:docMk/>
            <pc:sldMk cId="1289210142" sldId="366"/>
            <ac:spMk id="63" creationId="{AB1DAB47-80C4-41BD-8834-001453F05BDD}"/>
          </ac:spMkLst>
        </pc:spChg>
        <pc:spChg chg="add mod">
          <ac:chgData name="Kyle Berkeley" userId="3518c4a0-5c99-4880-b127-cb60ccf11a39" providerId="ADAL" clId="{18385D72-40CD-43C8-83D3-FF65352C7EA3}" dt="2018-07-27T08:00:42.161" v="978" actId="1076"/>
          <ac:spMkLst>
            <pc:docMk/>
            <pc:sldMk cId="1289210142" sldId="366"/>
            <ac:spMk id="64" creationId="{B9F3129E-06A4-47B4-A28B-B4E268348B3D}"/>
          </ac:spMkLst>
        </pc:spChg>
        <pc:spChg chg="add mod">
          <ac:chgData name="Kyle Berkeley" userId="3518c4a0-5c99-4880-b127-cb60ccf11a39" providerId="ADAL" clId="{18385D72-40CD-43C8-83D3-FF65352C7EA3}" dt="2018-07-27T08:00:06.015" v="963" actId="1076"/>
          <ac:spMkLst>
            <pc:docMk/>
            <pc:sldMk cId="1289210142" sldId="366"/>
            <ac:spMk id="65" creationId="{66D33248-1B21-4D17-B34F-5847E77ECC92}"/>
          </ac:spMkLst>
        </pc:spChg>
        <pc:spChg chg="add mod">
          <ac:chgData name="Kyle Berkeley" userId="3518c4a0-5c99-4880-b127-cb60ccf11a39" providerId="ADAL" clId="{18385D72-40CD-43C8-83D3-FF65352C7EA3}" dt="2018-07-27T08:00:04.259" v="962" actId="1076"/>
          <ac:spMkLst>
            <pc:docMk/>
            <pc:sldMk cId="1289210142" sldId="366"/>
            <ac:spMk id="66" creationId="{23725C14-60F2-419F-83AA-B410837730B1}"/>
          </ac:spMkLst>
        </pc:spChg>
        <pc:spChg chg="add mod">
          <ac:chgData name="Kyle Berkeley" userId="3518c4a0-5c99-4880-b127-cb60ccf11a39" providerId="ADAL" clId="{18385D72-40CD-43C8-83D3-FF65352C7EA3}" dt="2018-07-27T08:00:02.201" v="961" actId="1076"/>
          <ac:spMkLst>
            <pc:docMk/>
            <pc:sldMk cId="1289210142" sldId="366"/>
            <ac:spMk id="67" creationId="{5EE54778-31DA-4798-846F-B8A1E2195A5C}"/>
          </ac:spMkLst>
        </pc:spChg>
        <pc:spChg chg="add mod">
          <ac:chgData name="Kyle Berkeley" userId="3518c4a0-5c99-4880-b127-cb60ccf11a39" providerId="ADAL" clId="{18385D72-40CD-43C8-83D3-FF65352C7EA3}" dt="2018-07-27T08:00:00.218" v="960" actId="1076"/>
          <ac:spMkLst>
            <pc:docMk/>
            <pc:sldMk cId="1289210142" sldId="366"/>
            <ac:spMk id="68" creationId="{BACB9C5D-CFCD-48D2-A31A-A0941AF97D51}"/>
          </ac:spMkLst>
        </pc:spChg>
        <pc:spChg chg="add mod">
          <ac:chgData name="Kyle Berkeley" userId="3518c4a0-5c99-4880-b127-cb60ccf11a39" providerId="ADAL" clId="{18385D72-40CD-43C8-83D3-FF65352C7EA3}" dt="2018-07-27T08:01:00.824" v="997" actId="1076"/>
          <ac:spMkLst>
            <pc:docMk/>
            <pc:sldMk cId="1289210142" sldId="366"/>
            <ac:spMk id="69" creationId="{A423FA8C-A604-44D3-B587-5C310E3985CC}"/>
          </ac:spMkLst>
        </pc:spChg>
        <pc:spChg chg="add mod">
          <ac:chgData name="Kyle Berkeley" userId="3518c4a0-5c99-4880-b127-cb60ccf11a39" providerId="ADAL" clId="{18385D72-40CD-43C8-83D3-FF65352C7EA3}" dt="2018-07-27T08:01:04.551" v="999" actId="1076"/>
          <ac:spMkLst>
            <pc:docMk/>
            <pc:sldMk cId="1289210142" sldId="366"/>
            <ac:spMk id="70" creationId="{EC6E7837-4E01-47F4-9968-9FC33C04847A}"/>
          </ac:spMkLst>
        </pc:spChg>
        <pc:spChg chg="add mod">
          <ac:chgData name="Kyle Berkeley" userId="3518c4a0-5c99-4880-b127-cb60ccf11a39" providerId="ADAL" clId="{18385D72-40CD-43C8-83D3-FF65352C7EA3}" dt="2018-07-27T08:06:59.127" v="1105" actId="465"/>
          <ac:spMkLst>
            <pc:docMk/>
            <pc:sldMk cId="1289210142" sldId="366"/>
            <ac:spMk id="71" creationId="{82EA0823-9988-4105-9B41-A0F3AE3E429C}"/>
          </ac:spMkLst>
        </pc:spChg>
        <pc:spChg chg="add mod">
          <ac:chgData name="Kyle Berkeley" userId="3518c4a0-5c99-4880-b127-cb60ccf11a39" providerId="ADAL" clId="{18385D72-40CD-43C8-83D3-FF65352C7EA3}" dt="2018-07-27T08:06:59.127" v="1105" actId="465"/>
          <ac:spMkLst>
            <pc:docMk/>
            <pc:sldMk cId="1289210142" sldId="366"/>
            <ac:spMk id="72" creationId="{13BFA66D-1934-4F0E-B362-4B8469D13C6D}"/>
          </ac:spMkLst>
        </pc:spChg>
        <pc:spChg chg="add mod">
          <ac:chgData name="Kyle Berkeley" userId="3518c4a0-5c99-4880-b127-cb60ccf11a39" providerId="ADAL" clId="{18385D72-40CD-43C8-83D3-FF65352C7EA3}" dt="2018-07-27T08:04:30.380" v="1055" actId="164"/>
          <ac:spMkLst>
            <pc:docMk/>
            <pc:sldMk cId="1289210142" sldId="366"/>
            <ac:spMk id="73" creationId="{DA2A6100-82FF-4FD0-8033-B820BDAB9F49}"/>
          </ac:spMkLst>
        </pc:spChg>
        <pc:spChg chg="add mod">
          <ac:chgData name="Kyle Berkeley" userId="3518c4a0-5c99-4880-b127-cb60ccf11a39" providerId="ADAL" clId="{18385D72-40CD-43C8-83D3-FF65352C7EA3}" dt="2018-07-27T08:04:30.380" v="1055" actId="164"/>
          <ac:spMkLst>
            <pc:docMk/>
            <pc:sldMk cId="1289210142" sldId="366"/>
            <ac:spMk id="74" creationId="{EC08792F-676F-4E9A-ACBB-44DBBA7D55DC}"/>
          </ac:spMkLst>
        </pc:spChg>
        <pc:spChg chg="add mod">
          <ac:chgData name="Kyle Berkeley" userId="3518c4a0-5c99-4880-b127-cb60ccf11a39" providerId="ADAL" clId="{18385D72-40CD-43C8-83D3-FF65352C7EA3}" dt="2018-07-27T08:04:30.380" v="1055" actId="164"/>
          <ac:spMkLst>
            <pc:docMk/>
            <pc:sldMk cId="1289210142" sldId="366"/>
            <ac:spMk id="75" creationId="{42750951-F1EE-4648-80A7-E05D6B85FE65}"/>
          </ac:spMkLst>
        </pc:spChg>
        <pc:spChg chg="add mod">
          <ac:chgData name="Kyle Berkeley" userId="3518c4a0-5c99-4880-b127-cb60ccf11a39" providerId="ADAL" clId="{18385D72-40CD-43C8-83D3-FF65352C7EA3}" dt="2018-07-27T08:04:30.380" v="1055" actId="164"/>
          <ac:spMkLst>
            <pc:docMk/>
            <pc:sldMk cId="1289210142" sldId="366"/>
            <ac:spMk id="76" creationId="{51A6CB7C-10BE-49B5-96C0-420EE89CAFE1}"/>
          </ac:spMkLst>
        </pc:spChg>
        <pc:spChg chg="add mod">
          <ac:chgData name="Kyle Berkeley" userId="3518c4a0-5c99-4880-b127-cb60ccf11a39" providerId="ADAL" clId="{18385D72-40CD-43C8-83D3-FF65352C7EA3}" dt="2018-07-27T08:04:30.380" v="1055" actId="164"/>
          <ac:spMkLst>
            <pc:docMk/>
            <pc:sldMk cId="1289210142" sldId="366"/>
            <ac:spMk id="77" creationId="{6EBCCDDA-F9C1-4B3B-ABBE-C4128B088E3D}"/>
          </ac:spMkLst>
        </pc:spChg>
        <pc:spChg chg="add mod">
          <ac:chgData name="Kyle Berkeley" userId="3518c4a0-5c99-4880-b127-cb60ccf11a39" providerId="ADAL" clId="{18385D72-40CD-43C8-83D3-FF65352C7EA3}" dt="2018-07-27T08:06:33.916" v="1095" actId="208"/>
          <ac:spMkLst>
            <pc:docMk/>
            <pc:sldMk cId="1289210142" sldId="366"/>
            <ac:spMk id="78" creationId="{B5366966-19DA-4724-9324-A2163DB90FF7}"/>
          </ac:spMkLst>
        </pc:spChg>
        <pc:spChg chg="del">
          <ac:chgData name="Kyle Berkeley" userId="3518c4a0-5c99-4880-b127-cb60ccf11a39" providerId="ADAL" clId="{18385D72-40CD-43C8-83D3-FF65352C7EA3}" dt="2018-07-30T10:11:46.390" v="2229" actId="478"/>
          <ac:spMkLst>
            <pc:docMk/>
            <pc:sldMk cId="1289210142" sldId="366"/>
            <ac:spMk id="79" creationId="{609FB66F-C999-4221-8156-E5287AFF32F1}"/>
          </ac:spMkLst>
        </pc:spChg>
        <pc:grpChg chg="add mod">
          <ac:chgData name="Kyle Berkeley" userId="3518c4a0-5c99-4880-b127-cb60ccf11a39" providerId="ADAL" clId="{18385D72-40CD-43C8-83D3-FF65352C7EA3}" dt="2018-07-27T08:06:44.406" v="1102" actId="1035"/>
          <ac:grpSpMkLst>
            <pc:docMk/>
            <pc:sldMk cId="1289210142" sldId="366"/>
            <ac:grpSpMk id="2" creationId="{6BB16D0B-B79E-4251-AAFD-B23C2BDBF914}"/>
          </ac:grpSpMkLst>
        </pc:grpChg>
        <pc:grpChg chg="add mod">
          <ac:chgData name="Kyle Berkeley" userId="3518c4a0-5c99-4880-b127-cb60ccf11a39" providerId="ADAL" clId="{18385D72-40CD-43C8-83D3-FF65352C7EA3}" dt="2018-07-27T08:06:44.406" v="1102" actId="1035"/>
          <ac:grpSpMkLst>
            <pc:docMk/>
            <pc:sldMk cId="1289210142" sldId="366"/>
            <ac:grpSpMk id="3" creationId="{AB9CC473-5483-40D3-8DAC-BD7F2FD0FDED}"/>
          </ac:grpSpMkLst>
        </pc:grpChg>
        <pc:grpChg chg="add mod">
          <ac:chgData name="Kyle Berkeley" userId="3518c4a0-5c99-4880-b127-cb60ccf11a39" providerId="ADAL" clId="{18385D72-40CD-43C8-83D3-FF65352C7EA3}" dt="2018-07-27T08:06:44.406" v="1102" actId="1035"/>
          <ac:grpSpMkLst>
            <pc:docMk/>
            <pc:sldMk cId="1289210142" sldId="366"/>
            <ac:grpSpMk id="4" creationId="{4202FC14-5621-47CD-9244-DCEBDAFE0FAB}"/>
          </ac:grpSpMkLst>
        </pc:grpChg>
        <pc:grpChg chg="add del mod">
          <ac:chgData name="Kyle Berkeley" userId="3518c4a0-5c99-4880-b127-cb60ccf11a39" providerId="ADAL" clId="{18385D72-40CD-43C8-83D3-FF65352C7EA3}" dt="2018-07-27T08:06:08.334" v="1084" actId="478"/>
          <ac:grpSpMkLst>
            <pc:docMk/>
            <pc:sldMk cId="1289210142" sldId="366"/>
            <ac:grpSpMk id="10" creationId="{AF994EC6-65D7-44BE-A78D-7E2579E76C5E}"/>
          </ac:grpSpMkLst>
        </pc:grpChg>
        <pc:grpChg chg="add del mod">
          <ac:chgData name="Kyle Berkeley" userId="3518c4a0-5c99-4880-b127-cb60ccf11a39" providerId="ADAL" clId="{18385D72-40CD-43C8-83D3-FF65352C7EA3}" dt="2018-07-27T08:06:08.334" v="1084" actId="478"/>
          <ac:grpSpMkLst>
            <pc:docMk/>
            <pc:sldMk cId="1289210142" sldId="366"/>
            <ac:grpSpMk id="15" creationId="{7FCF5972-6AED-46CA-A9E2-70B07A94D4B2}"/>
          </ac:grpSpMkLst>
        </pc:grpChg>
        <pc:graphicFrameChg chg="add mod modGraphic">
          <ac:chgData name="Kyle Berkeley" userId="3518c4a0-5c99-4880-b127-cb60ccf11a39" providerId="ADAL" clId="{18385D72-40CD-43C8-83D3-FF65352C7EA3}" dt="2018-07-30T10:11:51.720" v="2231"/>
          <ac:graphicFrameMkLst>
            <pc:docMk/>
            <pc:sldMk cId="1289210142" sldId="366"/>
            <ac:graphicFrameMk id="7" creationId="{6455574C-1C0E-42A6-8A1F-D326C95D5C17}"/>
          </ac:graphicFrameMkLst>
        </pc:graphicFrameChg>
        <pc:graphicFrameChg chg="add mod modGraphic">
          <ac:chgData name="Kyle Berkeley" userId="3518c4a0-5c99-4880-b127-cb60ccf11a39" providerId="ADAL" clId="{18385D72-40CD-43C8-83D3-FF65352C7EA3}" dt="2018-07-27T08:06:44.406" v="1102" actId="1035"/>
          <ac:graphicFrameMkLst>
            <pc:docMk/>
            <pc:sldMk cId="1289210142" sldId="366"/>
            <ac:graphicFrameMk id="9" creationId="{1FE18B6C-3902-4FA9-9225-909C778553C6}"/>
          </ac:graphicFrameMkLst>
        </pc:graphicFrameChg>
      </pc:sldChg>
      <pc:sldChg chg="addSp delSp modSp add">
        <pc:chgData name="Kyle Berkeley" userId="3518c4a0-5c99-4880-b127-cb60ccf11a39" providerId="ADAL" clId="{18385D72-40CD-43C8-83D3-FF65352C7EA3}" dt="2018-07-30T10:10:55.744" v="2224"/>
        <pc:sldMkLst>
          <pc:docMk/>
          <pc:sldMk cId="2409237767" sldId="367"/>
        </pc:sldMkLst>
        <pc:spChg chg="mod topLvl">
          <ac:chgData name="Kyle Berkeley" userId="3518c4a0-5c99-4880-b127-cb60ccf11a39" providerId="ADAL" clId="{18385D72-40CD-43C8-83D3-FF65352C7EA3}" dt="2018-07-27T08:20:00.170" v="1443" actId="164"/>
          <ac:spMkLst>
            <pc:docMk/>
            <pc:sldMk cId="2409237767" sldId="367"/>
            <ac:spMk id="41" creationId="{1EDB47F6-9E87-4CA4-8A6A-AED51C72E7CB}"/>
          </ac:spMkLst>
        </pc:spChg>
        <pc:spChg chg="mod topLvl">
          <ac:chgData name="Kyle Berkeley" userId="3518c4a0-5c99-4880-b127-cb60ccf11a39" providerId="ADAL" clId="{18385D72-40CD-43C8-83D3-FF65352C7EA3}" dt="2018-07-30T10:10:48.251" v="2221"/>
          <ac:spMkLst>
            <pc:docMk/>
            <pc:sldMk cId="2409237767" sldId="367"/>
            <ac:spMk id="42" creationId="{7162162F-AAC4-4E43-9BBD-42ED7F72D451}"/>
          </ac:spMkLst>
        </pc:spChg>
        <pc:spChg chg="mod topLvl">
          <ac:chgData name="Kyle Berkeley" userId="3518c4a0-5c99-4880-b127-cb60ccf11a39" providerId="ADAL" clId="{18385D72-40CD-43C8-83D3-FF65352C7EA3}" dt="2018-07-30T10:10:50.832" v="2222"/>
          <ac:spMkLst>
            <pc:docMk/>
            <pc:sldMk cId="2409237767" sldId="367"/>
            <ac:spMk id="43" creationId="{353B198F-FAE9-4979-B912-83A05A027328}"/>
          </ac:spMkLst>
        </pc:spChg>
        <pc:spChg chg="mod topLvl">
          <ac:chgData name="Kyle Berkeley" userId="3518c4a0-5c99-4880-b127-cb60ccf11a39" providerId="ADAL" clId="{18385D72-40CD-43C8-83D3-FF65352C7EA3}" dt="2018-07-27T08:20:00.170" v="1443" actId="164"/>
          <ac:spMkLst>
            <pc:docMk/>
            <pc:sldMk cId="2409237767" sldId="367"/>
            <ac:spMk id="44" creationId="{DAF334E2-8C38-4299-8FB5-85759546456D}"/>
          </ac:spMkLst>
        </pc:spChg>
        <pc:spChg chg="mod topLvl">
          <ac:chgData name="Kyle Berkeley" userId="3518c4a0-5c99-4880-b127-cb60ccf11a39" providerId="ADAL" clId="{18385D72-40CD-43C8-83D3-FF65352C7EA3}" dt="2018-07-27T08:20:00.170" v="1443" actId="164"/>
          <ac:spMkLst>
            <pc:docMk/>
            <pc:sldMk cId="2409237767" sldId="367"/>
            <ac:spMk id="54" creationId="{F4009793-49D9-4EF6-A81A-EF0B6F43C471}"/>
          </ac:spMkLst>
        </pc:spChg>
        <pc:spChg chg="mod topLvl">
          <ac:chgData name="Kyle Berkeley" userId="3518c4a0-5c99-4880-b127-cb60ccf11a39" providerId="ADAL" clId="{18385D72-40CD-43C8-83D3-FF65352C7EA3}" dt="2018-07-27T08:20:00.170" v="1443" actId="164"/>
          <ac:spMkLst>
            <pc:docMk/>
            <pc:sldMk cId="2409237767" sldId="367"/>
            <ac:spMk id="55" creationId="{7DE2A3A5-EDBD-4A9A-827E-450E6E0D4790}"/>
          </ac:spMkLst>
        </pc:spChg>
        <pc:spChg chg="mod topLvl">
          <ac:chgData name="Kyle Berkeley" userId="3518c4a0-5c99-4880-b127-cb60ccf11a39" providerId="ADAL" clId="{18385D72-40CD-43C8-83D3-FF65352C7EA3}" dt="2018-07-30T10:10:53.396" v="2223"/>
          <ac:spMkLst>
            <pc:docMk/>
            <pc:sldMk cId="2409237767" sldId="367"/>
            <ac:spMk id="56" creationId="{4252D0E6-D070-4D1D-B322-08F3C32B4663}"/>
          </ac:spMkLst>
        </pc:spChg>
        <pc:spChg chg="mod topLvl">
          <ac:chgData name="Kyle Berkeley" userId="3518c4a0-5c99-4880-b127-cb60ccf11a39" providerId="ADAL" clId="{18385D72-40CD-43C8-83D3-FF65352C7EA3}" dt="2018-07-27T08:20:00.170" v="1443" actId="164"/>
          <ac:spMkLst>
            <pc:docMk/>
            <pc:sldMk cId="2409237767" sldId="367"/>
            <ac:spMk id="57" creationId="{ED5C2F48-0403-48A3-A11F-80842DF022D6}"/>
          </ac:spMkLst>
        </pc:spChg>
        <pc:spChg chg="mod topLvl">
          <ac:chgData name="Kyle Berkeley" userId="3518c4a0-5c99-4880-b127-cb60ccf11a39" providerId="ADAL" clId="{18385D72-40CD-43C8-83D3-FF65352C7EA3}" dt="2018-07-27T08:20:00.170" v="1443" actId="164"/>
          <ac:spMkLst>
            <pc:docMk/>
            <pc:sldMk cId="2409237767" sldId="367"/>
            <ac:spMk id="61" creationId="{97A11395-311E-4F2B-A994-B03AC6D20267}"/>
          </ac:spMkLst>
        </pc:spChg>
        <pc:spChg chg="mod topLvl">
          <ac:chgData name="Kyle Berkeley" userId="3518c4a0-5c99-4880-b127-cb60ccf11a39" providerId="ADAL" clId="{18385D72-40CD-43C8-83D3-FF65352C7EA3}" dt="2018-07-27T08:20:00.170" v="1443" actId="164"/>
          <ac:spMkLst>
            <pc:docMk/>
            <pc:sldMk cId="2409237767" sldId="367"/>
            <ac:spMk id="62" creationId="{9F0627F7-14DC-4C13-8827-CA2B90443563}"/>
          </ac:spMkLst>
        </pc:spChg>
        <pc:spChg chg="mod topLvl">
          <ac:chgData name="Kyle Berkeley" userId="3518c4a0-5c99-4880-b127-cb60ccf11a39" providerId="ADAL" clId="{18385D72-40CD-43C8-83D3-FF65352C7EA3}" dt="2018-07-30T10:10:55.744" v="2224"/>
          <ac:spMkLst>
            <pc:docMk/>
            <pc:sldMk cId="2409237767" sldId="367"/>
            <ac:spMk id="63" creationId="{CEFEAE04-DD1B-4120-9448-C8BD5519AC57}"/>
          </ac:spMkLst>
        </pc:spChg>
        <pc:spChg chg="mod topLvl">
          <ac:chgData name="Kyle Berkeley" userId="3518c4a0-5c99-4880-b127-cb60ccf11a39" providerId="ADAL" clId="{18385D72-40CD-43C8-83D3-FF65352C7EA3}" dt="2018-07-27T08:20:00.170" v="1443" actId="164"/>
          <ac:spMkLst>
            <pc:docMk/>
            <pc:sldMk cId="2409237767" sldId="367"/>
            <ac:spMk id="64" creationId="{159123B6-D35D-4896-B97A-8DA75526CAEE}"/>
          </ac:spMkLst>
        </pc:spChg>
        <pc:grpChg chg="add mod">
          <ac:chgData name="Kyle Berkeley" userId="3518c4a0-5c99-4880-b127-cb60ccf11a39" providerId="ADAL" clId="{18385D72-40CD-43C8-83D3-FF65352C7EA3}" dt="2018-07-27T08:20:00.170" v="1443" actId="164"/>
          <ac:grpSpMkLst>
            <pc:docMk/>
            <pc:sldMk cId="2409237767" sldId="367"/>
            <ac:grpSpMk id="2" creationId="{D4E9B3ED-38F0-492C-A0EA-1429D9FF344C}"/>
          </ac:grpSpMkLst>
        </pc:grpChg>
        <pc:grpChg chg="del mod">
          <ac:chgData name="Kyle Berkeley" userId="3518c4a0-5c99-4880-b127-cb60ccf11a39" providerId="ADAL" clId="{18385D72-40CD-43C8-83D3-FF65352C7EA3}" dt="2018-07-27T08:19:48.967" v="1442" actId="165"/>
          <ac:grpSpMkLst>
            <pc:docMk/>
            <pc:sldMk cId="2409237767" sldId="367"/>
            <ac:grpSpMk id="68" creationId="{2237B594-382D-4B5A-9B7A-4E15785D3FC9}"/>
          </ac:grpSpMkLst>
        </pc:grpChg>
        <pc:cxnChg chg="mod topLvl">
          <ac:chgData name="Kyle Berkeley" userId="3518c4a0-5c99-4880-b127-cb60ccf11a39" providerId="ADAL" clId="{18385D72-40CD-43C8-83D3-FF65352C7EA3}" dt="2018-07-27T08:20:00.170" v="1443" actId="164"/>
          <ac:cxnSpMkLst>
            <pc:docMk/>
            <pc:sldMk cId="2409237767" sldId="367"/>
            <ac:cxnSpMk id="47" creationId="{779051F7-D92D-486F-90B9-AC566509DFE0}"/>
          </ac:cxnSpMkLst>
        </pc:cxnChg>
        <pc:cxnChg chg="mod topLvl">
          <ac:chgData name="Kyle Berkeley" userId="3518c4a0-5c99-4880-b127-cb60ccf11a39" providerId="ADAL" clId="{18385D72-40CD-43C8-83D3-FF65352C7EA3}" dt="2018-07-27T08:20:00.170" v="1443" actId="164"/>
          <ac:cxnSpMkLst>
            <pc:docMk/>
            <pc:sldMk cId="2409237767" sldId="367"/>
            <ac:cxnSpMk id="48" creationId="{D86AE83C-8441-46E5-AFBE-9F032A7E74F2}"/>
          </ac:cxnSpMkLst>
        </pc:cxnChg>
        <pc:cxnChg chg="mod topLvl">
          <ac:chgData name="Kyle Berkeley" userId="3518c4a0-5c99-4880-b127-cb60ccf11a39" providerId="ADAL" clId="{18385D72-40CD-43C8-83D3-FF65352C7EA3}" dt="2018-07-27T08:20:00.170" v="1443" actId="164"/>
          <ac:cxnSpMkLst>
            <pc:docMk/>
            <pc:sldMk cId="2409237767" sldId="367"/>
            <ac:cxnSpMk id="49" creationId="{A54C9A1A-05C0-4471-9151-FAA000EAA50B}"/>
          </ac:cxnSpMkLst>
        </pc:cxnChg>
        <pc:cxnChg chg="mod topLvl">
          <ac:chgData name="Kyle Berkeley" userId="3518c4a0-5c99-4880-b127-cb60ccf11a39" providerId="ADAL" clId="{18385D72-40CD-43C8-83D3-FF65352C7EA3}" dt="2018-07-27T08:20:00.170" v="1443" actId="164"/>
          <ac:cxnSpMkLst>
            <pc:docMk/>
            <pc:sldMk cId="2409237767" sldId="367"/>
            <ac:cxnSpMk id="58" creationId="{C66FB0F7-569C-4C7C-859F-D87920E536F7}"/>
          </ac:cxnSpMkLst>
        </pc:cxnChg>
        <pc:cxnChg chg="mod topLvl">
          <ac:chgData name="Kyle Berkeley" userId="3518c4a0-5c99-4880-b127-cb60ccf11a39" providerId="ADAL" clId="{18385D72-40CD-43C8-83D3-FF65352C7EA3}" dt="2018-07-27T08:20:00.170" v="1443" actId="164"/>
          <ac:cxnSpMkLst>
            <pc:docMk/>
            <pc:sldMk cId="2409237767" sldId="367"/>
            <ac:cxnSpMk id="59" creationId="{4FE759B7-4514-47CF-8437-A1ED0636133F}"/>
          </ac:cxnSpMkLst>
        </pc:cxnChg>
        <pc:cxnChg chg="mod topLvl">
          <ac:chgData name="Kyle Berkeley" userId="3518c4a0-5c99-4880-b127-cb60ccf11a39" providerId="ADAL" clId="{18385D72-40CD-43C8-83D3-FF65352C7EA3}" dt="2018-07-27T08:20:00.170" v="1443" actId="164"/>
          <ac:cxnSpMkLst>
            <pc:docMk/>
            <pc:sldMk cId="2409237767" sldId="367"/>
            <ac:cxnSpMk id="60" creationId="{09737E7C-6766-4D55-A5B6-414C91C3094E}"/>
          </ac:cxnSpMkLst>
        </pc:cxnChg>
        <pc:cxnChg chg="mod topLvl">
          <ac:chgData name="Kyle Berkeley" userId="3518c4a0-5c99-4880-b127-cb60ccf11a39" providerId="ADAL" clId="{18385D72-40CD-43C8-83D3-FF65352C7EA3}" dt="2018-07-27T08:20:00.170" v="1443" actId="164"/>
          <ac:cxnSpMkLst>
            <pc:docMk/>
            <pc:sldMk cId="2409237767" sldId="367"/>
            <ac:cxnSpMk id="65" creationId="{CF5AA064-03FC-4961-96A2-8E6D149AF5A2}"/>
          </ac:cxnSpMkLst>
        </pc:cxnChg>
        <pc:cxnChg chg="mod topLvl">
          <ac:chgData name="Kyle Berkeley" userId="3518c4a0-5c99-4880-b127-cb60ccf11a39" providerId="ADAL" clId="{18385D72-40CD-43C8-83D3-FF65352C7EA3}" dt="2018-07-27T08:20:00.170" v="1443" actId="164"/>
          <ac:cxnSpMkLst>
            <pc:docMk/>
            <pc:sldMk cId="2409237767" sldId="367"/>
            <ac:cxnSpMk id="66" creationId="{75E08AB8-D9C3-4FC7-8C25-A4082B12B8B3}"/>
          </ac:cxnSpMkLst>
        </pc:cxnChg>
        <pc:cxnChg chg="mod topLvl">
          <ac:chgData name="Kyle Berkeley" userId="3518c4a0-5c99-4880-b127-cb60ccf11a39" providerId="ADAL" clId="{18385D72-40CD-43C8-83D3-FF65352C7EA3}" dt="2018-07-27T08:20:00.170" v="1443" actId="164"/>
          <ac:cxnSpMkLst>
            <pc:docMk/>
            <pc:sldMk cId="2409237767" sldId="367"/>
            <ac:cxnSpMk id="67" creationId="{99321954-5A48-45D6-A247-325EEE1B02E0}"/>
          </ac:cxnSpMkLst>
        </pc:cxnChg>
      </pc:sldChg>
      <pc:sldChg chg="addSp delSp modSp add">
        <pc:chgData name="Kyle Berkeley" userId="3518c4a0-5c99-4880-b127-cb60ccf11a39" providerId="ADAL" clId="{18385D72-40CD-43C8-83D3-FF65352C7EA3}" dt="2018-07-30T10:11:16.871" v="2225" actId="478"/>
        <pc:sldMkLst>
          <pc:docMk/>
          <pc:sldMk cId="1201809091" sldId="368"/>
        </pc:sldMkLst>
        <pc:spChg chg="del">
          <ac:chgData name="Kyle Berkeley" userId="3518c4a0-5c99-4880-b127-cb60ccf11a39" providerId="ADAL" clId="{18385D72-40CD-43C8-83D3-FF65352C7EA3}" dt="2018-07-30T10:11:16.871" v="2225" actId="478"/>
          <ac:spMkLst>
            <pc:docMk/>
            <pc:sldMk cId="1201809091" sldId="368"/>
            <ac:spMk id="2" creationId="{1173A278-A6D3-445B-81B1-D73D7A55F0A4}"/>
          </ac:spMkLst>
        </pc:spChg>
        <pc:spChg chg="add mod">
          <ac:chgData name="Kyle Berkeley" userId="3518c4a0-5c99-4880-b127-cb60ccf11a39" providerId="ADAL" clId="{18385D72-40CD-43C8-83D3-FF65352C7EA3}" dt="2018-07-27T07:47:13.728" v="494" actId="1582"/>
          <ac:spMkLst>
            <pc:docMk/>
            <pc:sldMk cId="1201809091" sldId="368"/>
            <ac:spMk id="10" creationId="{379D92F3-9750-42A8-8A62-ADEF3AFB802C}"/>
          </ac:spMkLst>
        </pc:spChg>
        <pc:spChg chg="mod topLvl">
          <ac:chgData name="Kyle Berkeley" userId="3518c4a0-5c99-4880-b127-cb60ccf11a39" providerId="ADAL" clId="{18385D72-40CD-43C8-83D3-FF65352C7EA3}" dt="2018-07-27T07:43:37.911" v="359" actId="164"/>
          <ac:spMkLst>
            <pc:docMk/>
            <pc:sldMk cId="1201809091" sldId="368"/>
            <ac:spMk id="13" creationId="{B1274CC2-6C75-4975-B2B1-FE5F999FCF7B}"/>
          </ac:spMkLst>
        </pc:spChg>
        <pc:spChg chg="mod">
          <ac:chgData name="Kyle Berkeley" userId="3518c4a0-5c99-4880-b127-cb60ccf11a39" providerId="ADAL" clId="{18385D72-40CD-43C8-83D3-FF65352C7EA3}" dt="2018-07-27T07:47:36.207" v="497" actId="20577"/>
          <ac:spMkLst>
            <pc:docMk/>
            <pc:sldMk cId="1201809091" sldId="368"/>
            <ac:spMk id="19" creationId="{5252A847-DE45-4FA3-A1F8-EEBEB845FF8E}"/>
          </ac:spMkLst>
        </pc:spChg>
        <pc:spChg chg="mod topLvl">
          <ac:chgData name="Kyle Berkeley" userId="3518c4a0-5c99-4880-b127-cb60ccf11a39" providerId="ADAL" clId="{18385D72-40CD-43C8-83D3-FF65352C7EA3}" dt="2018-07-27T07:43:37.911" v="359" actId="164"/>
          <ac:spMkLst>
            <pc:docMk/>
            <pc:sldMk cId="1201809091" sldId="368"/>
            <ac:spMk id="26" creationId="{AAECB8F3-35A7-4906-8898-E6C99587966F}"/>
          </ac:spMkLst>
        </pc:spChg>
        <pc:spChg chg="mod topLvl">
          <ac:chgData name="Kyle Berkeley" userId="3518c4a0-5c99-4880-b127-cb60ccf11a39" providerId="ADAL" clId="{18385D72-40CD-43C8-83D3-FF65352C7EA3}" dt="2018-07-27T07:43:37.911" v="359" actId="164"/>
          <ac:spMkLst>
            <pc:docMk/>
            <pc:sldMk cId="1201809091" sldId="368"/>
            <ac:spMk id="27" creationId="{2B19C13C-79D1-4E7F-945F-ACDF75C5970E}"/>
          </ac:spMkLst>
        </pc:spChg>
        <pc:spChg chg="mod topLvl">
          <ac:chgData name="Kyle Berkeley" userId="3518c4a0-5c99-4880-b127-cb60ccf11a39" providerId="ADAL" clId="{18385D72-40CD-43C8-83D3-FF65352C7EA3}" dt="2018-07-27T07:43:37.911" v="359" actId="164"/>
          <ac:spMkLst>
            <pc:docMk/>
            <pc:sldMk cId="1201809091" sldId="368"/>
            <ac:spMk id="28" creationId="{258F2378-13F9-4B12-A949-D47D2C9BACE9}"/>
          </ac:spMkLst>
        </pc:spChg>
        <pc:spChg chg="mod topLvl">
          <ac:chgData name="Kyle Berkeley" userId="3518c4a0-5c99-4880-b127-cb60ccf11a39" providerId="ADAL" clId="{18385D72-40CD-43C8-83D3-FF65352C7EA3}" dt="2018-07-27T07:43:37.911" v="359" actId="164"/>
          <ac:spMkLst>
            <pc:docMk/>
            <pc:sldMk cId="1201809091" sldId="368"/>
            <ac:spMk id="29" creationId="{A988AE8B-F259-4629-A465-A79E280426B3}"/>
          </ac:spMkLst>
        </pc:spChg>
        <pc:spChg chg="mod topLvl">
          <ac:chgData name="Kyle Berkeley" userId="3518c4a0-5c99-4880-b127-cb60ccf11a39" providerId="ADAL" clId="{18385D72-40CD-43C8-83D3-FF65352C7EA3}" dt="2018-07-27T07:43:41.029" v="360" actId="164"/>
          <ac:spMkLst>
            <pc:docMk/>
            <pc:sldMk cId="1201809091" sldId="368"/>
            <ac:spMk id="30" creationId="{BE1458A2-B860-44F1-8D0E-DE411E69C2B4}"/>
          </ac:spMkLst>
        </pc:spChg>
        <pc:spChg chg="mod topLvl">
          <ac:chgData name="Kyle Berkeley" userId="3518c4a0-5c99-4880-b127-cb60ccf11a39" providerId="ADAL" clId="{18385D72-40CD-43C8-83D3-FF65352C7EA3}" dt="2018-07-27T07:43:41.029" v="360" actId="164"/>
          <ac:spMkLst>
            <pc:docMk/>
            <pc:sldMk cId="1201809091" sldId="368"/>
            <ac:spMk id="31" creationId="{7EACCB48-6B04-4CBF-A08D-08C16EC4852B}"/>
          </ac:spMkLst>
        </pc:spChg>
        <pc:spChg chg="mod topLvl">
          <ac:chgData name="Kyle Berkeley" userId="3518c4a0-5c99-4880-b127-cb60ccf11a39" providerId="ADAL" clId="{18385D72-40CD-43C8-83D3-FF65352C7EA3}" dt="2018-07-27T07:43:41.029" v="360" actId="164"/>
          <ac:spMkLst>
            <pc:docMk/>
            <pc:sldMk cId="1201809091" sldId="368"/>
            <ac:spMk id="32" creationId="{B1B0D930-DB0B-45E4-A3C1-765FD5006BFC}"/>
          </ac:spMkLst>
        </pc:spChg>
        <pc:spChg chg="mod topLvl">
          <ac:chgData name="Kyle Berkeley" userId="3518c4a0-5c99-4880-b127-cb60ccf11a39" providerId="ADAL" clId="{18385D72-40CD-43C8-83D3-FF65352C7EA3}" dt="2018-07-27T07:43:41.029" v="360" actId="164"/>
          <ac:spMkLst>
            <pc:docMk/>
            <pc:sldMk cId="1201809091" sldId="368"/>
            <ac:spMk id="33" creationId="{2315FCD0-5871-4BFA-81A5-A055E0C46DF1}"/>
          </ac:spMkLst>
        </pc:spChg>
        <pc:spChg chg="mod">
          <ac:chgData name="Kyle Berkeley" userId="3518c4a0-5c99-4880-b127-cb60ccf11a39" providerId="ADAL" clId="{18385D72-40CD-43C8-83D3-FF65352C7EA3}" dt="2018-07-27T07:45:04.762" v="411" actId="208"/>
          <ac:spMkLst>
            <pc:docMk/>
            <pc:sldMk cId="1201809091" sldId="368"/>
            <ac:spMk id="39" creationId="{4416F951-F10D-4B3A-8F55-E5D4DC394DB4}"/>
          </ac:spMkLst>
        </pc:spChg>
        <pc:spChg chg="mod">
          <ac:chgData name="Kyle Berkeley" userId="3518c4a0-5c99-4880-b127-cb60ccf11a39" providerId="ADAL" clId="{18385D72-40CD-43C8-83D3-FF65352C7EA3}" dt="2018-07-27T07:45:04.762" v="411" actId="208"/>
          <ac:spMkLst>
            <pc:docMk/>
            <pc:sldMk cId="1201809091" sldId="368"/>
            <ac:spMk id="40" creationId="{A4A57956-B700-4480-8B42-BBEBAD1C37F0}"/>
          </ac:spMkLst>
        </pc:spChg>
        <pc:spChg chg="mod">
          <ac:chgData name="Kyle Berkeley" userId="3518c4a0-5c99-4880-b127-cb60ccf11a39" providerId="ADAL" clId="{18385D72-40CD-43C8-83D3-FF65352C7EA3}" dt="2018-07-27T07:45:04.762" v="411" actId="208"/>
          <ac:spMkLst>
            <pc:docMk/>
            <pc:sldMk cId="1201809091" sldId="368"/>
            <ac:spMk id="41" creationId="{A08B537F-D99E-4048-8ECF-F8FE30BCBD81}"/>
          </ac:spMkLst>
        </pc:spChg>
        <pc:spChg chg="mod">
          <ac:chgData name="Kyle Berkeley" userId="3518c4a0-5c99-4880-b127-cb60ccf11a39" providerId="ADAL" clId="{18385D72-40CD-43C8-83D3-FF65352C7EA3}" dt="2018-07-27T07:45:04.762" v="411" actId="208"/>
          <ac:spMkLst>
            <pc:docMk/>
            <pc:sldMk cId="1201809091" sldId="368"/>
            <ac:spMk id="42" creationId="{DFA4B8A3-88F8-4239-8B5C-26C2BA913B06}"/>
          </ac:spMkLst>
        </pc:spChg>
        <pc:spChg chg="mod">
          <ac:chgData name="Kyle Berkeley" userId="3518c4a0-5c99-4880-b127-cb60ccf11a39" providerId="ADAL" clId="{18385D72-40CD-43C8-83D3-FF65352C7EA3}" dt="2018-07-27T07:45:04.762" v="411" actId="208"/>
          <ac:spMkLst>
            <pc:docMk/>
            <pc:sldMk cId="1201809091" sldId="368"/>
            <ac:spMk id="43" creationId="{B41088E1-9A83-4269-80D0-43A25EA5250F}"/>
          </ac:spMkLst>
        </pc:spChg>
        <pc:spChg chg="mod">
          <ac:chgData name="Kyle Berkeley" userId="3518c4a0-5c99-4880-b127-cb60ccf11a39" providerId="ADAL" clId="{18385D72-40CD-43C8-83D3-FF65352C7EA3}" dt="2018-07-27T07:45:04.762" v="411" actId="208"/>
          <ac:spMkLst>
            <pc:docMk/>
            <pc:sldMk cId="1201809091" sldId="368"/>
            <ac:spMk id="45" creationId="{241D0A90-B4C0-400E-A094-83E6DDD6F67D}"/>
          </ac:spMkLst>
        </pc:spChg>
        <pc:spChg chg="mod">
          <ac:chgData name="Kyle Berkeley" userId="3518c4a0-5c99-4880-b127-cb60ccf11a39" providerId="ADAL" clId="{18385D72-40CD-43C8-83D3-FF65352C7EA3}" dt="2018-07-27T07:45:04.762" v="411" actId="208"/>
          <ac:spMkLst>
            <pc:docMk/>
            <pc:sldMk cId="1201809091" sldId="368"/>
            <ac:spMk id="46" creationId="{EAA81230-4184-48B8-9199-EDDEC9369256}"/>
          </ac:spMkLst>
        </pc:spChg>
        <pc:spChg chg="mod">
          <ac:chgData name="Kyle Berkeley" userId="3518c4a0-5c99-4880-b127-cb60ccf11a39" providerId="ADAL" clId="{18385D72-40CD-43C8-83D3-FF65352C7EA3}" dt="2018-07-27T07:45:04.762" v="411" actId="208"/>
          <ac:spMkLst>
            <pc:docMk/>
            <pc:sldMk cId="1201809091" sldId="368"/>
            <ac:spMk id="47" creationId="{48181804-54AD-4CBE-89D1-BAAB3BCB7E94}"/>
          </ac:spMkLst>
        </pc:spChg>
        <pc:spChg chg="mod">
          <ac:chgData name="Kyle Berkeley" userId="3518c4a0-5c99-4880-b127-cb60ccf11a39" providerId="ADAL" clId="{18385D72-40CD-43C8-83D3-FF65352C7EA3}" dt="2018-07-27T07:45:04.762" v="411" actId="208"/>
          <ac:spMkLst>
            <pc:docMk/>
            <pc:sldMk cId="1201809091" sldId="368"/>
            <ac:spMk id="48" creationId="{13E67F77-1579-41A9-B22D-03A7318D587B}"/>
          </ac:spMkLst>
        </pc:spChg>
        <pc:spChg chg="add mod">
          <ac:chgData name="Kyle Berkeley" userId="3518c4a0-5c99-4880-b127-cb60ccf11a39" providerId="ADAL" clId="{18385D72-40CD-43C8-83D3-FF65352C7EA3}" dt="2018-07-27T07:45:20.535" v="415" actId="164"/>
          <ac:spMkLst>
            <pc:docMk/>
            <pc:sldMk cId="1201809091" sldId="368"/>
            <ac:spMk id="54" creationId="{44E9CF3B-0B0A-419E-B2AC-2F269A08326A}"/>
          </ac:spMkLst>
        </pc:spChg>
        <pc:spChg chg="add mod">
          <ac:chgData name="Kyle Berkeley" userId="3518c4a0-5c99-4880-b127-cb60ccf11a39" providerId="ADAL" clId="{18385D72-40CD-43C8-83D3-FF65352C7EA3}" dt="2018-07-27T07:49:03.284" v="539" actId="20577"/>
          <ac:spMkLst>
            <pc:docMk/>
            <pc:sldMk cId="1201809091" sldId="368"/>
            <ac:spMk id="55" creationId="{0CB271FD-0415-4F11-9911-28E7A582D26F}"/>
          </ac:spMkLst>
        </pc:spChg>
        <pc:grpChg chg="del">
          <ac:chgData name="Kyle Berkeley" userId="3518c4a0-5c99-4880-b127-cb60ccf11a39" providerId="ADAL" clId="{18385D72-40CD-43C8-83D3-FF65352C7EA3}" dt="2018-07-27T07:43:16.654" v="331" actId="165"/>
          <ac:grpSpMkLst>
            <pc:docMk/>
            <pc:sldMk cId="1201809091" sldId="368"/>
            <ac:grpSpMk id="2" creationId="{811EEBA1-20A2-41C4-8E47-EB2807DC08BA}"/>
          </ac:grpSpMkLst>
        </pc:grpChg>
        <pc:grpChg chg="mod">
          <ac:chgData name="Kyle Berkeley" userId="3518c4a0-5c99-4880-b127-cb60ccf11a39" providerId="ADAL" clId="{18385D72-40CD-43C8-83D3-FF65352C7EA3}" dt="2018-07-27T07:46:14.066" v="456" actId="1035"/>
          <ac:grpSpMkLst>
            <pc:docMk/>
            <pc:sldMk cId="1201809091" sldId="368"/>
            <ac:grpSpMk id="3" creationId="{196D6EDA-F769-4C20-B87B-58D7631D8DF0}"/>
          </ac:grpSpMkLst>
        </pc:grpChg>
        <pc:grpChg chg="add mod">
          <ac:chgData name="Kyle Berkeley" userId="3518c4a0-5c99-4880-b127-cb60ccf11a39" providerId="ADAL" clId="{18385D72-40CD-43C8-83D3-FF65352C7EA3}" dt="2018-07-27T07:45:55.797" v="427" actId="164"/>
          <ac:grpSpMkLst>
            <pc:docMk/>
            <pc:sldMk cId="1201809091" sldId="368"/>
            <ac:grpSpMk id="4" creationId="{8B3D4B98-3106-4231-B77E-BA499CFA9837}"/>
          </ac:grpSpMkLst>
        </pc:grpChg>
        <pc:grpChg chg="add mod">
          <ac:chgData name="Kyle Berkeley" userId="3518c4a0-5c99-4880-b127-cb60ccf11a39" providerId="ADAL" clId="{18385D72-40CD-43C8-83D3-FF65352C7EA3}" dt="2018-07-27T07:45:55.797" v="427" actId="164"/>
          <ac:grpSpMkLst>
            <pc:docMk/>
            <pc:sldMk cId="1201809091" sldId="368"/>
            <ac:grpSpMk id="5" creationId="{8A3DD5E5-412F-4694-BBFE-17B0C75237B4}"/>
          </ac:grpSpMkLst>
        </pc:grpChg>
        <pc:grpChg chg="add mod">
          <ac:chgData name="Kyle Berkeley" userId="3518c4a0-5c99-4880-b127-cb60ccf11a39" providerId="ADAL" clId="{18385D72-40CD-43C8-83D3-FF65352C7EA3}" dt="2018-07-27T07:46:22.539" v="489" actId="1036"/>
          <ac:grpSpMkLst>
            <pc:docMk/>
            <pc:sldMk cId="1201809091" sldId="368"/>
            <ac:grpSpMk id="6" creationId="{C3A05D32-DD50-4542-B131-9A27A2386917}"/>
          </ac:grpSpMkLst>
        </pc:grpChg>
        <pc:grpChg chg="add mod">
          <ac:chgData name="Kyle Berkeley" userId="3518c4a0-5c99-4880-b127-cb60ccf11a39" providerId="ADAL" clId="{18385D72-40CD-43C8-83D3-FF65352C7EA3}" dt="2018-07-27T07:46:14.066" v="456" actId="1035"/>
          <ac:grpSpMkLst>
            <pc:docMk/>
            <pc:sldMk cId="1201809091" sldId="368"/>
            <ac:grpSpMk id="9" creationId="{27AAD7BC-A3F8-4E5B-B79E-8F98CC67BCAC}"/>
          </ac:grpSpMkLst>
        </pc:grpChg>
        <pc:grpChg chg="add mod">
          <ac:chgData name="Kyle Berkeley" userId="3518c4a0-5c99-4880-b127-cb60ccf11a39" providerId="ADAL" clId="{18385D72-40CD-43C8-83D3-FF65352C7EA3}" dt="2018-07-27T07:46:22.539" v="489" actId="1036"/>
          <ac:grpSpMkLst>
            <pc:docMk/>
            <pc:sldMk cId="1201809091" sldId="368"/>
            <ac:grpSpMk id="38" creationId="{178F09D5-4FC5-4816-AEC0-80C8958B60F8}"/>
          </ac:grpSpMkLst>
        </pc:grpChg>
        <pc:grpChg chg="add mod">
          <ac:chgData name="Kyle Berkeley" userId="3518c4a0-5c99-4880-b127-cb60ccf11a39" providerId="ADAL" clId="{18385D72-40CD-43C8-83D3-FF65352C7EA3}" dt="2018-07-27T07:45:20.535" v="415" actId="164"/>
          <ac:grpSpMkLst>
            <pc:docMk/>
            <pc:sldMk cId="1201809091" sldId="368"/>
            <ac:grpSpMk id="44" creationId="{BCDBE591-2110-41CC-A4EB-15F4E1C9A811}"/>
          </ac:grpSpMkLst>
        </pc:grpChg>
        <pc:grpChg chg="add mod">
          <ac:chgData name="Kyle Berkeley" userId="3518c4a0-5c99-4880-b127-cb60ccf11a39" providerId="ADAL" clId="{18385D72-40CD-43C8-83D3-FF65352C7EA3}" dt="2018-07-27T07:46:22.539" v="489" actId="1036"/>
          <ac:grpSpMkLst>
            <pc:docMk/>
            <pc:sldMk cId="1201809091" sldId="368"/>
            <ac:grpSpMk id="49" creationId="{0332E465-0EB1-402B-9625-A1D6666D7940}"/>
          </ac:grpSpMkLst>
        </pc:grpChg>
        <pc:graphicFrameChg chg="mod modGraphic">
          <ac:chgData name="Kyle Berkeley" userId="3518c4a0-5c99-4880-b127-cb60ccf11a39" providerId="ADAL" clId="{18385D72-40CD-43C8-83D3-FF65352C7EA3}" dt="2018-07-27T07:46:14.066" v="456" actId="1035"/>
          <ac:graphicFrameMkLst>
            <pc:docMk/>
            <pc:sldMk cId="1201809091" sldId="368"/>
            <ac:graphicFrameMk id="7" creationId="{67D32B86-60E8-4E4A-A82E-3EE564BE47B3}"/>
          </ac:graphicFrameMkLst>
        </pc:graphicFrameChg>
        <pc:graphicFrameChg chg="add mod">
          <ac:chgData name="Kyle Berkeley" userId="3518c4a0-5c99-4880-b127-cb60ccf11a39" providerId="ADAL" clId="{18385D72-40CD-43C8-83D3-FF65352C7EA3}" dt="2018-07-27T07:46:22.539" v="489" actId="1036"/>
          <ac:graphicFrameMkLst>
            <pc:docMk/>
            <pc:sldMk cId="1201809091" sldId="368"/>
            <ac:graphicFrameMk id="25" creationId="{4659F13B-B8CB-498F-AB0E-FE78C44E6AB3}"/>
          </ac:graphicFrameMkLst>
        </pc:graphicFrameChg>
        <pc:cxnChg chg="add mod">
          <ac:chgData name="Kyle Berkeley" userId="3518c4a0-5c99-4880-b127-cb60ccf11a39" providerId="ADAL" clId="{18385D72-40CD-43C8-83D3-FF65352C7EA3}" dt="2018-07-27T07:47:54.437" v="499" actId="1582"/>
          <ac:cxnSpMkLst>
            <pc:docMk/>
            <pc:sldMk cId="1201809091" sldId="368"/>
            <ac:cxnSpMk id="12" creationId="{36103F4A-F88B-4392-9DC0-5808FB0A6F56}"/>
          </ac:cxnSpMkLst>
        </pc:cxnChg>
      </pc:sldChg>
      <pc:sldChg chg="modSp add ord">
        <pc:chgData name="Kyle Berkeley" userId="3518c4a0-5c99-4880-b127-cb60ccf11a39" providerId="ADAL" clId="{18385D72-40CD-43C8-83D3-FF65352C7EA3}" dt="2018-07-27T07:49:26.850" v="571" actId="1035"/>
        <pc:sldMkLst>
          <pc:docMk/>
          <pc:sldMk cId="3156231726" sldId="369"/>
        </pc:sldMkLst>
        <pc:spChg chg="mod">
          <ac:chgData name="Kyle Berkeley" userId="3518c4a0-5c99-4880-b127-cb60ccf11a39" providerId="ADAL" clId="{18385D72-40CD-43C8-83D3-FF65352C7EA3}" dt="2018-07-27T07:44:28.598" v="373" actId="20577"/>
          <ac:spMkLst>
            <pc:docMk/>
            <pc:sldMk cId="3156231726" sldId="369"/>
            <ac:spMk id="19" creationId="{5252A847-DE45-4FA3-A1F8-EEBEB845FF8E}"/>
          </ac:spMkLst>
        </pc:spChg>
        <pc:grpChg chg="mod">
          <ac:chgData name="Kyle Berkeley" userId="3518c4a0-5c99-4880-b127-cb60ccf11a39" providerId="ADAL" clId="{18385D72-40CD-43C8-83D3-FF65352C7EA3}" dt="2018-07-27T07:49:26.850" v="571" actId="1035"/>
          <ac:grpSpMkLst>
            <pc:docMk/>
            <pc:sldMk cId="3156231726" sldId="369"/>
            <ac:grpSpMk id="3" creationId="{196D6EDA-F769-4C20-B87B-58D7631D8DF0}"/>
          </ac:grpSpMkLst>
        </pc:grpChg>
        <pc:grpChg chg="mod">
          <ac:chgData name="Kyle Berkeley" userId="3518c4a0-5c99-4880-b127-cb60ccf11a39" providerId="ADAL" clId="{18385D72-40CD-43C8-83D3-FF65352C7EA3}" dt="2018-07-27T07:49:26.850" v="571" actId="1035"/>
          <ac:grpSpMkLst>
            <pc:docMk/>
            <pc:sldMk cId="3156231726" sldId="369"/>
            <ac:grpSpMk id="4" creationId="{8B3D4B98-3106-4231-B77E-BA499CFA9837}"/>
          </ac:grpSpMkLst>
        </pc:grpChg>
        <pc:grpChg chg="mod">
          <ac:chgData name="Kyle Berkeley" userId="3518c4a0-5c99-4880-b127-cb60ccf11a39" providerId="ADAL" clId="{18385D72-40CD-43C8-83D3-FF65352C7EA3}" dt="2018-07-27T07:49:26.850" v="571" actId="1035"/>
          <ac:grpSpMkLst>
            <pc:docMk/>
            <pc:sldMk cId="3156231726" sldId="369"/>
            <ac:grpSpMk id="5" creationId="{8A3DD5E5-412F-4694-BBFE-17B0C75237B4}"/>
          </ac:grpSpMkLst>
        </pc:grpChg>
        <pc:graphicFrameChg chg="mod">
          <ac:chgData name="Kyle Berkeley" userId="3518c4a0-5c99-4880-b127-cb60ccf11a39" providerId="ADAL" clId="{18385D72-40CD-43C8-83D3-FF65352C7EA3}" dt="2018-07-27T07:49:26.850" v="571" actId="1035"/>
          <ac:graphicFrameMkLst>
            <pc:docMk/>
            <pc:sldMk cId="3156231726" sldId="369"/>
            <ac:graphicFrameMk id="7" creationId="{67D32B86-60E8-4E4A-A82E-3EE564BE47B3}"/>
          </ac:graphicFrameMkLst>
        </pc:graphicFrameChg>
      </pc:sldChg>
      <pc:sldChg chg="addSp delSp modSp add">
        <pc:chgData name="Kyle Berkeley" userId="3518c4a0-5c99-4880-b127-cb60ccf11a39" providerId="ADAL" clId="{18385D72-40CD-43C8-83D3-FF65352C7EA3}" dt="2018-07-27T07:50:34.372" v="600" actId="207"/>
        <pc:sldMkLst>
          <pc:docMk/>
          <pc:sldMk cId="1824240468" sldId="370"/>
        </pc:sldMkLst>
        <pc:spChg chg="del">
          <ac:chgData name="Kyle Berkeley" userId="3518c4a0-5c99-4880-b127-cb60ccf11a39" providerId="ADAL" clId="{18385D72-40CD-43C8-83D3-FF65352C7EA3}" dt="2018-07-27T07:49:55.659" v="574" actId="478"/>
          <ac:spMkLst>
            <pc:docMk/>
            <pc:sldMk cId="1824240468" sldId="370"/>
            <ac:spMk id="10" creationId="{379D92F3-9750-42A8-8A62-ADEF3AFB802C}"/>
          </ac:spMkLst>
        </pc:spChg>
        <pc:spChg chg="mod">
          <ac:chgData name="Kyle Berkeley" userId="3518c4a0-5c99-4880-b127-cb60ccf11a39" providerId="ADAL" clId="{18385D72-40CD-43C8-83D3-FF65352C7EA3}" dt="2018-07-27T07:50:26.278" v="598" actId="403"/>
          <ac:spMkLst>
            <pc:docMk/>
            <pc:sldMk cId="1824240468" sldId="370"/>
            <ac:spMk id="19" creationId="{5252A847-DE45-4FA3-A1F8-EEBEB845FF8E}"/>
          </ac:spMkLst>
        </pc:spChg>
        <pc:spChg chg="mod">
          <ac:chgData name="Kyle Berkeley" userId="3518c4a0-5c99-4880-b127-cb60ccf11a39" providerId="ADAL" clId="{18385D72-40CD-43C8-83D3-FF65352C7EA3}" dt="2018-07-27T07:50:32.216" v="599" actId="208"/>
          <ac:spMkLst>
            <pc:docMk/>
            <pc:sldMk cId="1824240468" sldId="370"/>
            <ac:spMk id="50" creationId="{D4BCE784-3F0E-4C59-B50F-9A18F580971A}"/>
          </ac:spMkLst>
        </pc:spChg>
        <pc:spChg chg="mod">
          <ac:chgData name="Kyle Berkeley" userId="3518c4a0-5c99-4880-b127-cb60ccf11a39" providerId="ADAL" clId="{18385D72-40CD-43C8-83D3-FF65352C7EA3}" dt="2018-07-27T07:50:32.216" v="599" actId="208"/>
          <ac:spMkLst>
            <pc:docMk/>
            <pc:sldMk cId="1824240468" sldId="370"/>
            <ac:spMk id="51" creationId="{64198AF8-FDB5-4F56-BD4F-1ADB8A0D48B1}"/>
          </ac:spMkLst>
        </pc:spChg>
        <pc:spChg chg="mod">
          <ac:chgData name="Kyle Berkeley" userId="3518c4a0-5c99-4880-b127-cb60ccf11a39" providerId="ADAL" clId="{18385D72-40CD-43C8-83D3-FF65352C7EA3}" dt="2018-07-27T07:50:32.216" v="599" actId="208"/>
          <ac:spMkLst>
            <pc:docMk/>
            <pc:sldMk cId="1824240468" sldId="370"/>
            <ac:spMk id="52" creationId="{C79BDD5B-6F0D-4E94-B07A-D120801786A0}"/>
          </ac:spMkLst>
        </pc:spChg>
        <pc:spChg chg="mod">
          <ac:chgData name="Kyle Berkeley" userId="3518c4a0-5c99-4880-b127-cb60ccf11a39" providerId="ADAL" clId="{18385D72-40CD-43C8-83D3-FF65352C7EA3}" dt="2018-07-27T07:50:32.216" v="599" actId="208"/>
          <ac:spMkLst>
            <pc:docMk/>
            <pc:sldMk cId="1824240468" sldId="370"/>
            <ac:spMk id="53" creationId="{2F6C7345-CD97-4854-8AA7-531BD712CDDB}"/>
          </ac:spMkLst>
        </pc:spChg>
        <pc:spChg chg="del">
          <ac:chgData name="Kyle Berkeley" userId="3518c4a0-5c99-4880-b127-cb60ccf11a39" providerId="ADAL" clId="{18385D72-40CD-43C8-83D3-FF65352C7EA3}" dt="2018-07-27T07:49:53.068" v="572" actId="478"/>
          <ac:spMkLst>
            <pc:docMk/>
            <pc:sldMk cId="1824240468" sldId="370"/>
            <ac:spMk id="55" creationId="{0CB271FD-0415-4F11-9911-28E7A582D26F}"/>
          </ac:spMkLst>
        </pc:spChg>
        <pc:spChg chg="add mod">
          <ac:chgData name="Kyle Berkeley" userId="3518c4a0-5c99-4880-b127-cb60ccf11a39" providerId="ADAL" clId="{18385D72-40CD-43C8-83D3-FF65352C7EA3}" dt="2018-07-27T07:50:06.632" v="578" actId="1076"/>
          <ac:spMkLst>
            <pc:docMk/>
            <pc:sldMk cId="1824240468" sldId="370"/>
            <ac:spMk id="56" creationId="{A814FF03-E9CD-48FC-B74D-F11AA696DDFA}"/>
          </ac:spMkLst>
        </pc:spChg>
        <pc:grpChg chg="del">
          <ac:chgData name="Kyle Berkeley" userId="3518c4a0-5c99-4880-b127-cb60ccf11a39" providerId="ADAL" clId="{18385D72-40CD-43C8-83D3-FF65352C7EA3}" dt="2018-07-27T07:50:08.532" v="579" actId="478"/>
          <ac:grpSpMkLst>
            <pc:docMk/>
            <pc:sldMk cId="1824240468" sldId="370"/>
            <ac:grpSpMk id="6" creationId="{C3A05D32-DD50-4542-B131-9A27A2386917}"/>
          </ac:grpSpMkLst>
        </pc:grpChg>
        <pc:grpChg chg="del mod">
          <ac:chgData name="Kyle Berkeley" userId="3518c4a0-5c99-4880-b127-cb60ccf11a39" providerId="ADAL" clId="{18385D72-40CD-43C8-83D3-FF65352C7EA3}" dt="2018-07-27T07:49:58.312" v="576" actId="478"/>
          <ac:grpSpMkLst>
            <pc:docMk/>
            <pc:sldMk cId="1824240468" sldId="370"/>
            <ac:grpSpMk id="38" creationId="{178F09D5-4FC5-4816-AEC0-80C8958B60F8}"/>
          </ac:grpSpMkLst>
        </pc:grpChg>
        <pc:grpChg chg="mod">
          <ac:chgData name="Kyle Berkeley" userId="3518c4a0-5c99-4880-b127-cb60ccf11a39" providerId="ADAL" clId="{18385D72-40CD-43C8-83D3-FF65352C7EA3}" dt="2018-07-27T07:50:34.372" v="600" actId="207"/>
          <ac:grpSpMkLst>
            <pc:docMk/>
            <pc:sldMk cId="1824240468" sldId="370"/>
            <ac:grpSpMk id="49" creationId="{0332E465-0EB1-402B-9625-A1D6666D7940}"/>
          </ac:grpSpMkLst>
        </pc:grpChg>
        <pc:cxnChg chg="del mod">
          <ac:chgData name="Kyle Berkeley" userId="3518c4a0-5c99-4880-b127-cb60ccf11a39" providerId="ADAL" clId="{18385D72-40CD-43C8-83D3-FF65352C7EA3}" dt="2018-07-27T07:49:54.209" v="573" actId="478"/>
          <ac:cxnSpMkLst>
            <pc:docMk/>
            <pc:sldMk cId="1824240468" sldId="370"/>
            <ac:cxnSpMk id="12" creationId="{36103F4A-F88B-4392-9DC0-5808FB0A6F56}"/>
          </ac:cxnSpMkLst>
        </pc:cxnChg>
      </pc:sldChg>
      <pc:sldChg chg="modSp add">
        <pc:chgData name="Kyle Berkeley" userId="3518c4a0-5c99-4880-b127-cb60ccf11a39" providerId="ADAL" clId="{18385D72-40CD-43C8-83D3-FF65352C7EA3}" dt="2018-07-27T07:52:12.637" v="719" actId="404"/>
        <pc:sldMkLst>
          <pc:docMk/>
          <pc:sldMk cId="915415667" sldId="371"/>
        </pc:sldMkLst>
        <pc:spChg chg="mod">
          <ac:chgData name="Kyle Berkeley" userId="3518c4a0-5c99-4880-b127-cb60ccf11a39" providerId="ADAL" clId="{18385D72-40CD-43C8-83D3-FF65352C7EA3}" dt="2018-07-27T07:52:12.637" v="719" actId="404"/>
          <ac:spMkLst>
            <pc:docMk/>
            <pc:sldMk cId="915415667" sldId="371"/>
            <ac:spMk id="19" creationId="{5252A847-DE45-4FA3-A1F8-EEBEB845FF8E}"/>
          </ac:spMkLst>
        </pc:spChg>
      </pc:sldChg>
      <pc:sldChg chg="modSp add">
        <pc:chgData name="Kyle Berkeley" userId="3518c4a0-5c99-4880-b127-cb60ccf11a39" providerId="ADAL" clId="{18385D72-40CD-43C8-83D3-FF65352C7EA3}" dt="2018-07-30T10:11:40.072" v="2228"/>
        <pc:sldMkLst>
          <pc:docMk/>
          <pc:sldMk cId="2771434321" sldId="372"/>
        </pc:sldMkLst>
        <pc:spChg chg="mod">
          <ac:chgData name="Kyle Berkeley" userId="3518c4a0-5c99-4880-b127-cb60ccf11a39" providerId="ADAL" clId="{18385D72-40CD-43C8-83D3-FF65352C7EA3}" dt="2018-07-27T07:55:01.346" v="830" actId="20577"/>
          <ac:spMkLst>
            <pc:docMk/>
            <pc:sldMk cId="2771434321" sldId="372"/>
            <ac:spMk id="19" creationId="{5252A847-DE45-4FA3-A1F8-EEBEB845FF8E}"/>
          </ac:spMkLst>
        </pc:spChg>
        <pc:graphicFrameChg chg="mod modGraphic">
          <ac:chgData name="Kyle Berkeley" userId="3518c4a0-5c99-4880-b127-cb60ccf11a39" providerId="ADAL" clId="{18385D72-40CD-43C8-83D3-FF65352C7EA3}" dt="2018-07-30T10:11:40.072" v="2228"/>
          <ac:graphicFrameMkLst>
            <pc:docMk/>
            <pc:sldMk cId="2771434321" sldId="372"/>
            <ac:graphicFrameMk id="7" creationId="{E4529C23-24FF-4D31-AA58-BD7BA7EE6301}"/>
          </ac:graphicFrameMkLst>
        </pc:graphicFrameChg>
      </pc:sldChg>
      <pc:sldChg chg="delSp modSp add">
        <pc:chgData name="Kyle Berkeley" userId="3518c4a0-5c99-4880-b127-cb60ccf11a39" providerId="ADAL" clId="{18385D72-40CD-43C8-83D3-FF65352C7EA3}" dt="2018-07-30T10:11:57.989" v="2233"/>
        <pc:sldMkLst>
          <pc:docMk/>
          <pc:sldMk cId="2850734769" sldId="373"/>
        </pc:sldMkLst>
        <pc:spChg chg="mod topLvl">
          <ac:chgData name="Kyle Berkeley" userId="3518c4a0-5c99-4880-b127-cb60ccf11a39" providerId="ADAL" clId="{18385D72-40CD-43C8-83D3-FF65352C7EA3}" dt="2018-07-27T08:08:03.944" v="1126" actId="1037"/>
          <ac:spMkLst>
            <pc:docMk/>
            <pc:sldMk cId="2850734769" sldId="373"/>
            <ac:spMk id="46" creationId="{F70F8115-B38A-4D1C-BFD2-E3F5F3B322C7}"/>
          </ac:spMkLst>
        </pc:spChg>
        <pc:spChg chg="del topLvl">
          <ac:chgData name="Kyle Berkeley" userId="3518c4a0-5c99-4880-b127-cb60ccf11a39" providerId="ADAL" clId="{18385D72-40CD-43C8-83D3-FF65352C7EA3}" dt="2018-07-27T08:07:58.356" v="1111" actId="478"/>
          <ac:spMkLst>
            <pc:docMk/>
            <pc:sldMk cId="2850734769" sldId="373"/>
            <ac:spMk id="47" creationId="{6D851779-E298-4F94-8EF7-E07D07722C31}"/>
          </ac:spMkLst>
        </pc:spChg>
        <pc:grpChg chg="del">
          <ac:chgData name="Kyle Berkeley" userId="3518c4a0-5c99-4880-b127-cb60ccf11a39" providerId="ADAL" clId="{18385D72-40CD-43C8-83D3-FF65352C7EA3}" dt="2018-07-27T08:07:58.356" v="1111" actId="478"/>
          <ac:grpSpMkLst>
            <pc:docMk/>
            <pc:sldMk cId="2850734769" sldId="373"/>
            <ac:grpSpMk id="4" creationId="{4202FC14-5621-47CD-9244-DCEBDAFE0FAB}"/>
          </ac:grpSpMkLst>
        </pc:grpChg>
        <pc:graphicFrameChg chg="mod modGraphic">
          <ac:chgData name="Kyle Berkeley" userId="3518c4a0-5c99-4880-b127-cb60ccf11a39" providerId="ADAL" clId="{18385D72-40CD-43C8-83D3-FF65352C7EA3}" dt="2018-07-30T10:11:57.989" v="2233"/>
          <ac:graphicFrameMkLst>
            <pc:docMk/>
            <pc:sldMk cId="2850734769" sldId="373"/>
            <ac:graphicFrameMk id="7" creationId="{6455574C-1C0E-42A6-8A1F-D326C95D5C17}"/>
          </ac:graphicFrameMkLst>
        </pc:graphicFrameChg>
      </pc:sldChg>
      <pc:sldChg chg="modSp add">
        <pc:chgData name="Kyle Berkeley" userId="3518c4a0-5c99-4880-b127-cb60ccf11a39" providerId="ADAL" clId="{18385D72-40CD-43C8-83D3-FF65352C7EA3}" dt="2018-07-27T08:13:32.882" v="1400" actId="20577"/>
        <pc:sldMkLst>
          <pc:docMk/>
          <pc:sldMk cId="2702921994" sldId="374"/>
        </pc:sldMkLst>
        <pc:spChg chg="mod">
          <ac:chgData name="Kyle Berkeley" userId="3518c4a0-5c99-4880-b127-cb60ccf11a39" providerId="ADAL" clId="{18385D72-40CD-43C8-83D3-FF65352C7EA3}" dt="2018-07-27T08:12:32.106" v="1360" actId="14100"/>
          <ac:spMkLst>
            <pc:docMk/>
            <pc:sldMk cId="2702921994" sldId="374"/>
            <ac:spMk id="7" creationId="{5090C28D-CFD8-4C69-91E6-F783699384FE}"/>
          </ac:spMkLst>
        </pc:spChg>
        <pc:spChg chg="mod">
          <ac:chgData name="Kyle Berkeley" userId="3518c4a0-5c99-4880-b127-cb60ccf11a39" providerId="ADAL" clId="{18385D72-40CD-43C8-83D3-FF65352C7EA3}" dt="2018-07-27T08:12:32.106" v="1360" actId="14100"/>
          <ac:spMkLst>
            <pc:docMk/>
            <pc:sldMk cId="2702921994" sldId="374"/>
            <ac:spMk id="9" creationId="{35FF11E0-3B88-4754-BACC-DE4751058A59}"/>
          </ac:spMkLst>
        </pc:spChg>
        <pc:spChg chg="mod">
          <ac:chgData name="Kyle Berkeley" userId="3518c4a0-5c99-4880-b127-cb60ccf11a39" providerId="ADAL" clId="{18385D72-40CD-43C8-83D3-FF65352C7EA3}" dt="2018-07-27T08:12:38.083" v="1373" actId="1035"/>
          <ac:spMkLst>
            <pc:docMk/>
            <pc:sldMk cId="2702921994" sldId="374"/>
            <ac:spMk id="10" creationId="{D4D196FA-ED58-40C8-99EB-7E2D023614AC}"/>
          </ac:spMkLst>
        </pc:spChg>
        <pc:spChg chg="mod">
          <ac:chgData name="Kyle Berkeley" userId="3518c4a0-5c99-4880-b127-cb60ccf11a39" providerId="ADAL" clId="{18385D72-40CD-43C8-83D3-FF65352C7EA3}" dt="2018-07-27T08:12:38.083" v="1373" actId="1035"/>
          <ac:spMkLst>
            <pc:docMk/>
            <pc:sldMk cId="2702921994" sldId="374"/>
            <ac:spMk id="11" creationId="{FE74A181-A069-4C30-841C-B133D39CCCB3}"/>
          </ac:spMkLst>
        </pc:spChg>
        <pc:spChg chg="mod">
          <ac:chgData name="Kyle Berkeley" userId="3518c4a0-5c99-4880-b127-cb60ccf11a39" providerId="ADAL" clId="{18385D72-40CD-43C8-83D3-FF65352C7EA3}" dt="2018-07-27T08:13:32.882" v="1400" actId="20577"/>
          <ac:spMkLst>
            <pc:docMk/>
            <pc:sldMk cId="2702921994" sldId="374"/>
            <ac:spMk id="19" creationId="{5252A847-DE45-4FA3-A1F8-EEBEB845FF8E}"/>
          </ac:spMkLst>
        </pc:spChg>
        <pc:grpChg chg="mod">
          <ac:chgData name="Kyle Berkeley" userId="3518c4a0-5c99-4880-b127-cb60ccf11a39" providerId="ADAL" clId="{18385D72-40CD-43C8-83D3-FF65352C7EA3}" dt="2018-07-27T08:12:16.252" v="1358" actId="1035"/>
          <ac:grpSpMkLst>
            <pc:docMk/>
            <pc:sldMk cId="2702921994" sldId="374"/>
            <ac:grpSpMk id="2" creationId="{00CF7EDF-4EC9-483E-A598-ABE8D3997195}"/>
          </ac:grpSpMkLst>
        </pc:grpChg>
      </pc:sldChg>
      <pc:sldChg chg="modSp add">
        <pc:chgData name="Kyle Berkeley" userId="3518c4a0-5c99-4880-b127-cb60ccf11a39" providerId="ADAL" clId="{18385D72-40CD-43C8-83D3-FF65352C7EA3}" dt="2018-07-27T08:13:39.577" v="1415" actId="20577"/>
        <pc:sldMkLst>
          <pc:docMk/>
          <pc:sldMk cId="1934868279" sldId="375"/>
        </pc:sldMkLst>
        <pc:spChg chg="mod">
          <ac:chgData name="Kyle Berkeley" userId="3518c4a0-5c99-4880-b127-cb60ccf11a39" providerId="ADAL" clId="{18385D72-40CD-43C8-83D3-FF65352C7EA3}" dt="2018-07-27T08:13:39.577" v="1415" actId="20577"/>
          <ac:spMkLst>
            <pc:docMk/>
            <pc:sldMk cId="1934868279" sldId="375"/>
            <ac:spMk id="19" creationId="{5252A847-DE45-4FA3-A1F8-EEBEB845FF8E}"/>
          </ac:spMkLst>
        </pc:spChg>
      </pc:sldChg>
      <pc:sldChg chg="delSp modSp add">
        <pc:chgData name="Kyle Berkeley" userId="3518c4a0-5c99-4880-b127-cb60ccf11a39" providerId="ADAL" clId="{18385D72-40CD-43C8-83D3-FF65352C7EA3}" dt="2018-07-30T10:12:18.317" v="2238"/>
        <pc:sldMkLst>
          <pc:docMk/>
          <pc:sldMk cId="4005310678" sldId="377"/>
        </pc:sldMkLst>
        <pc:spChg chg="mod">
          <ac:chgData name="Kyle Berkeley" userId="3518c4a0-5c99-4880-b127-cb60ccf11a39" providerId="ADAL" clId="{18385D72-40CD-43C8-83D3-FF65352C7EA3}" dt="2018-07-27T08:25:34.037" v="1674" actId="20577"/>
          <ac:spMkLst>
            <pc:docMk/>
            <pc:sldMk cId="4005310678" sldId="377"/>
            <ac:spMk id="19" creationId="{5252A847-DE45-4FA3-A1F8-EEBEB845FF8E}"/>
          </ac:spMkLst>
        </pc:spChg>
        <pc:spChg chg="del">
          <ac:chgData name="Kyle Berkeley" userId="3518c4a0-5c99-4880-b127-cb60ccf11a39" providerId="ADAL" clId="{18385D72-40CD-43C8-83D3-FF65352C7EA3}" dt="2018-07-30T10:12:10.204" v="2234" actId="478"/>
          <ac:spMkLst>
            <pc:docMk/>
            <pc:sldMk cId="4005310678" sldId="377"/>
            <ac:spMk id="23" creationId="{C541A86B-B003-4DFB-921E-37E5153810E3}"/>
          </ac:spMkLst>
        </pc:spChg>
        <pc:spChg chg="mod">
          <ac:chgData name="Kyle Berkeley" userId="3518c4a0-5c99-4880-b127-cb60ccf11a39" providerId="ADAL" clId="{18385D72-40CD-43C8-83D3-FF65352C7EA3}" dt="2018-07-30T10:12:15.565" v="2237"/>
          <ac:spMkLst>
            <pc:docMk/>
            <pc:sldMk cId="4005310678" sldId="377"/>
            <ac:spMk id="26" creationId="{800C5F04-A42B-4C75-A56A-6584A163F4BC}"/>
          </ac:spMkLst>
        </pc:spChg>
        <pc:spChg chg="mod">
          <ac:chgData name="Kyle Berkeley" userId="3518c4a0-5c99-4880-b127-cb60ccf11a39" providerId="ADAL" clId="{18385D72-40CD-43C8-83D3-FF65352C7EA3}" dt="2018-07-30T10:12:18.317" v="2238"/>
          <ac:spMkLst>
            <pc:docMk/>
            <pc:sldMk cId="4005310678" sldId="377"/>
            <ac:spMk id="27" creationId="{971AF3A5-3A6C-4B48-86AF-F4BCA38E4F43}"/>
          </ac:spMkLst>
        </pc:spChg>
        <pc:grpChg chg="mod">
          <ac:chgData name="Kyle Berkeley" userId="3518c4a0-5c99-4880-b127-cb60ccf11a39" providerId="ADAL" clId="{18385D72-40CD-43C8-83D3-FF65352C7EA3}" dt="2018-07-30T10:12:12.811" v="2236" actId="1076"/>
          <ac:grpSpMkLst>
            <pc:docMk/>
            <pc:sldMk cId="4005310678" sldId="377"/>
            <ac:grpSpMk id="3" creationId="{983572D0-90A6-4556-9116-67C377FB45FD}"/>
          </ac:grpSpMkLst>
        </pc:grpChg>
        <pc:grpChg chg="mod">
          <ac:chgData name="Kyle Berkeley" userId="3518c4a0-5c99-4880-b127-cb60ccf11a39" providerId="ADAL" clId="{18385D72-40CD-43C8-83D3-FF65352C7EA3}" dt="2018-07-27T08:24:16.649" v="1631" actId="1036"/>
          <ac:grpSpMkLst>
            <pc:docMk/>
            <pc:sldMk cId="4005310678" sldId="377"/>
            <ac:grpSpMk id="42" creationId="{D530C2C3-EA9D-4961-AD99-2FE0E17FEB09}"/>
          </ac:grpSpMkLst>
        </pc:grpChg>
      </pc:sldChg>
      <pc:sldChg chg="modSp add">
        <pc:chgData name="Kyle Berkeley" userId="3518c4a0-5c99-4880-b127-cb60ccf11a39" providerId="ADAL" clId="{18385D72-40CD-43C8-83D3-FF65352C7EA3}" dt="2018-07-30T10:12:25.598" v="2240"/>
        <pc:sldMkLst>
          <pc:docMk/>
          <pc:sldMk cId="4042717654" sldId="378"/>
        </pc:sldMkLst>
        <pc:spChg chg="mod">
          <ac:chgData name="Kyle Berkeley" userId="3518c4a0-5c99-4880-b127-cb60ccf11a39" providerId="ADAL" clId="{18385D72-40CD-43C8-83D3-FF65352C7EA3}" dt="2018-07-27T08:25:45.244" v="1676" actId="20577"/>
          <ac:spMkLst>
            <pc:docMk/>
            <pc:sldMk cId="4042717654" sldId="378"/>
            <ac:spMk id="19" creationId="{5252A847-DE45-4FA3-A1F8-EEBEB845FF8E}"/>
          </ac:spMkLst>
        </pc:spChg>
        <pc:spChg chg="mod">
          <ac:chgData name="Kyle Berkeley" userId="3518c4a0-5c99-4880-b127-cb60ccf11a39" providerId="ADAL" clId="{18385D72-40CD-43C8-83D3-FF65352C7EA3}" dt="2018-07-30T10:12:23.403" v="2239"/>
          <ac:spMkLst>
            <pc:docMk/>
            <pc:sldMk cId="4042717654" sldId="378"/>
            <ac:spMk id="26" creationId="{800C5F04-A42B-4C75-A56A-6584A163F4BC}"/>
          </ac:spMkLst>
        </pc:spChg>
        <pc:spChg chg="mod">
          <ac:chgData name="Kyle Berkeley" userId="3518c4a0-5c99-4880-b127-cb60ccf11a39" providerId="ADAL" clId="{18385D72-40CD-43C8-83D3-FF65352C7EA3}" dt="2018-07-30T10:12:25.598" v="2240"/>
          <ac:spMkLst>
            <pc:docMk/>
            <pc:sldMk cId="4042717654" sldId="378"/>
            <ac:spMk id="27" creationId="{971AF3A5-3A6C-4B48-86AF-F4BCA38E4F43}"/>
          </ac:spMkLst>
        </pc:spChg>
      </pc:sldChg>
      <pc:sldChg chg="addSp delSp modSp add">
        <pc:chgData name="Kyle Berkeley" userId="3518c4a0-5c99-4880-b127-cb60ccf11a39" providerId="ADAL" clId="{18385D72-40CD-43C8-83D3-FF65352C7EA3}" dt="2018-07-30T10:13:40.653" v="2247"/>
        <pc:sldMkLst>
          <pc:docMk/>
          <pc:sldMk cId="2320468487" sldId="379"/>
        </pc:sldMkLst>
        <pc:spChg chg="add del">
          <ac:chgData name="Kyle Berkeley" userId="3518c4a0-5c99-4880-b127-cb60ccf11a39" providerId="ADAL" clId="{18385D72-40CD-43C8-83D3-FF65352C7EA3}" dt="2018-07-30T10:13:33.774" v="2245" actId="478"/>
          <ac:spMkLst>
            <pc:docMk/>
            <pc:sldMk cId="2320468487" sldId="379"/>
            <ac:spMk id="2" creationId="{98CC4F4C-FBCC-4BA4-8C2B-B532FB04DE35}"/>
          </ac:spMkLst>
        </pc:spChg>
        <pc:spChg chg="mod">
          <ac:chgData name="Kyle Berkeley" userId="3518c4a0-5c99-4880-b127-cb60ccf11a39" providerId="ADAL" clId="{18385D72-40CD-43C8-83D3-FF65352C7EA3}" dt="2018-07-30T10:13:38.335" v="2246"/>
          <ac:spMkLst>
            <pc:docMk/>
            <pc:sldMk cId="2320468487" sldId="379"/>
            <ac:spMk id="26" creationId="{800C5F04-A42B-4C75-A56A-6584A163F4BC}"/>
          </ac:spMkLst>
        </pc:spChg>
        <pc:spChg chg="mod">
          <ac:chgData name="Kyle Berkeley" userId="3518c4a0-5c99-4880-b127-cb60ccf11a39" providerId="ADAL" clId="{18385D72-40CD-43C8-83D3-FF65352C7EA3}" dt="2018-07-30T10:13:40.653" v="2247"/>
          <ac:spMkLst>
            <pc:docMk/>
            <pc:sldMk cId="2320468487" sldId="379"/>
            <ac:spMk id="27" creationId="{971AF3A5-3A6C-4B48-86AF-F4BCA38E4F43}"/>
          </ac:spMkLst>
        </pc:spChg>
      </pc:sldChg>
    </pc:docChg>
  </pc:docChgLst>
  <pc:docChgLst>
    <pc:chgData name="Claire Walker" userId="ea9b7a16-6533-4bfc-968f-2b771b65ab59" providerId="ADAL" clId="{B0C6C9C2-4009-4524-BC94-21380623022F}"/>
    <pc:docChg chg="undo custSel addSld delSld modSld sldOrd">
      <pc:chgData name="Claire Walker" userId="ea9b7a16-6533-4bfc-968f-2b771b65ab59" providerId="ADAL" clId="{B0C6C9C2-4009-4524-BC94-21380623022F}" dt="2019-06-19T09:59:26.337" v="246" actId="207"/>
      <pc:docMkLst>
        <pc:docMk/>
      </pc:docMkLst>
      <pc:sldChg chg="modSp ord">
        <pc:chgData name="Claire Walker" userId="ea9b7a16-6533-4bfc-968f-2b771b65ab59" providerId="ADAL" clId="{B0C6C9C2-4009-4524-BC94-21380623022F}" dt="2019-06-19T09:51:46.842" v="2" actId="20577"/>
        <pc:sldMkLst>
          <pc:docMk/>
          <pc:sldMk cId="1669972248" sldId="364"/>
        </pc:sldMkLst>
        <pc:spChg chg="mod">
          <ac:chgData name="Claire Walker" userId="ea9b7a16-6533-4bfc-968f-2b771b65ab59" providerId="ADAL" clId="{B0C6C9C2-4009-4524-BC94-21380623022F}" dt="2019-06-19T09:51:46.842" v="2" actId="20577"/>
          <ac:spMkLst>
            <pc:docMk/>
            <pc:sldMk cId="1669972248" sldId="364"/>
            <ac:spMk id="19" creationId="{5252A847-DE45-4FA3-A1F8-EEBEB845FF8E}"/>
          </ac:spMkLst>
        </pc:spChg>
      </pc:sldChg>
      <pc:sldChg chg="modSp">
        <pc:chgData name="Claire Walker" userId="ea9b7a16-6533-4bfc-968f-2b771b65ab59" providerId="ADAL" clId="{B0C6C9C2-4009-4524-BC94-21380623022F}" dt="2019-06-19T09:55:43.094" v="126" actId="207"/>
        <pc:sldMkLst>
          <pc:docMk/>
          <pc:sldMk cId="1289210142" sldId="366"/>
        </pc:sldMkLst>
        <pc:spChg chg="mod">
          <ac:chgData name="Claire Walker" userId="ea9b7a16-6533-4bfc-968f-2b771b65ab59" providerId="ADAL" clId="{B0C6C9C2-4009-4524-BC94-21380623022F}" dt="2019-06-19T09:54:50.745" v="121" actId="208"/>
          <ac:spMkLst>
            <pc:docMk/>
            <pc:sldMk cId="1289210142" sldId="366"/>
            <ac:spMk id="5" creationId="{3CF48135-8EBB-47CD-94D3-EDE9C3B90C74}"/>
          </ac:spMkLst>
        </pc:spChg>
        <pc:spChg chg="mod">
          <ac:chgData name="Claire Walker" userId="ea9b7a16-6533-4bfc-968f-2b771b65ab59" providerId="ADAL" clId="{B0C6C9C2-4009-4524-BC94-21380623022F}" dt="2019-06-19T09:53:39.294" v="99" actId="1076"/>
          <ac:spMkLst>
            <pc:docMk/>
            <pc:sldMk cId="1289210142" sldId="366"/>
            <ac:spMk id="19" creationId="{5252A847-DE45-4FA3-A1F8-EEBEB845FF8E}"/>
          </ac:spMkLst>
        </pc:spChg>
        <pc:spChg chg="mod">
          <ac:chgData name="Claire Walker" userId="ea9b7a16-6533-4bfc-968f-2b771b65ab59" providerId="ADAL" clId="{B0C6C9C2-4009-4524-BC94-21380623022F}" dt="2019-06-19T09:55:19.425" v="124" actId="207"/>
          <ac:spMkLst>
            <pc:docMk/>
            <pc:sldMk cId="1289210142" sldId="366"/>
            <ac:spMk id="22" creationId="{6C226C8B-7FC3-4A04-B9D8-D158C0138D2B}"/>
          </ac:spMkLst>
        </pc:spChg>
        <pc:spChg chg="mod">
          <ac:chgData name="Claire Walker" userId="ea9b7a16-6533-4bfc-968f-2b771b65ab59" providerId="ADAL" clId="{B0C6C9C2-4009-4524-BC94-21380623022F}" dt="2019-06-19T09:55:43.094" v="126" actId="207"/>
          <ac:spMkLst>
            <pc:docMk/>
            <pc:sldMk cId="1289210142" sldId="366"/>
            <ac:spMk id="38" creationId="{D8700B9C-9CED-4154-B4F8-482265C6DC85}"/>
          </ac:spMkLst>
        </pc:spChg>
        <pc:spChg chg="mod">
          <ac:chgData name="Claire Walker" userId="ea9b7a16-6533-4bfc-968f-2b771b65ab59" providerId="ADAL" clId="{B0C6C9C2-4009-4524-BC94-21380623022F}" dt="2019-06-19T09:55:43.094" v="126" actId="207"/>
          <ac:spMkLst>
            <pc:docMk/>
            <pc:sldMk cId="1289210142" sldId="366"/>
            <ac:spMk id="57" creationId="{2C868A2F-6A13-4D31-93A8-280C929C98CD}"/>
          </ac:spMkLst>
        </pc:spChg>
        <pc:spChg chg="mod">
          <ac:chgData name="Claire Walker" userId="ea9b7a16-6533-4bfc-968f-2b771b65ab59" providerId="ADAL" clId="{B0C6C9C2-4009-4524-BC94-21380623022F}" dt="2019-06-19T09:55:43.094" v="126" actId="207"/>
          <ac:spMkLst>
            <pc:docMk/>
            <pc:sldMk cId="1289210142" sldId="366"/>
            <ac:spMk id="58" creationId="{AD237A57-3E8D-4E23-B6F3-800D7547EFB5}"/>
          </ac:spMkLst>
        </pc:spChg>
        <pc:spChg chg="mod">
          <ac:chgData name="Claire Walker" userId="ea9b7a16-6533-4bfc-968f-2b771b65ab59" providerId="ADAL" clId="{B0C6C9C2-4009-4524-BC94-21380623022F}" dt="2019-06-19T09:55:43.094" v="126" actId="207"/>
          <ac:spMkLst>
            <pc:docMk/>
            <pc:sldMk cId="1289210142" sldId="366"/>
            <ac:spMk id="59" creationId="{08B96D18-A22F-4B74-8000-14D3F4BC93A8}"/>
          </ac:spMkLst>
        </pc:spChg>
        <pc:spChg chg="mod">
          <ac:chgData name="Claire Walker" userId="ea9b7a16-6533-4bfc-968f-2b771b65ab59" providerId="ADAL" clId="{B0C6C9C2-4009-4524-BC94-21380623022F}" dt="2019-06-19T09:55:43.094" v="126" actId="207"/>
          <ac:spMkLst>
            <pc:docMk/>
            <pc:sldMk cId="1289210142" sldId="366"/>
            <ac:spMk id="60" creationId="{1BB75E1E-C256-43CE-8E6E-75AD4C07B775}"/>
          </ac:spMkLst>
        </pc:spChg>
        <pc:spChg chg="mod">
          <ac:chgData name="Claire Walker" userId="ea9b7a16-6533-4bfc-968f-2b771b65ab59" providerId="ADAL" clId="{B0C6C9C2-4009-4524-BC94-21380623022F}" dt="2019-06-19T09:55:19.425" v="124" actId="207"/>
          <ac:spMkLst>
            <pc:docMk/>
            <pc:sldMk cId="1289210142" sldId="366"/>
            <ac:spMk id="61" creationId="{53E54E29-CD6B-4888-846B-EC67E7CE6D6E}"/>
          </ac:spMkLst>
        </pc:spChg>
        <pc:spChg chg="mod">
          <ac:chgData name="Claire Walker" userId="ea9b7a16-6533-4bfc-968f-2b771b65ab59" providerId="ADAL" clId="{B0C6C9C2-4009-4524-BC94-21380623022F}" dt="2019-06-19T09:55:19.425" v="124" actId="207"/>
          <ac:spMkLst>
            <pc:docMk/>
            <pc:sldMk cId="1289210142" sldId="366"/>
            <ac:spMk id="62" creationId="{D13F5047-0845-44A2-B148-0AEFCA635636}"/>
          </ac:spMkLst>
        </pc:spChg>
        <pc:spChg chg="mod">
          <ac:chgData name="Claire Walker" userId="ea9b7a16-6533-4bfc-968f-2b771b65ab59" providerId="ADAL" clId="{B0C6C9C2-4009-4524-BC94-21380623022F}" dt="2019-06-19T09:55:19.425" v="124" actId="207"/>
          <ac:spMkLst>
            <pc:docMk/>
            <pc:sldMk cId="1289210142" sldId="366"/>
            <ac:spMk id="63" creationId="{AB1DAB47-80C4-41BD-8834-001453F05BDD}"/>
          </ac:spMkLst>
        </pc:spChg>
        <pc:spChg chg="mod">
          <ac:chgData name="Claire Walker" userId="ea9b7a16-6533-4bfc-968f-2b771b65ab59" providerId="ADAL" clId="{B0C6C9C2-4009-4524-BC94-21380623022F}" dt="2019-06-19T09:55:19.425" v="124" actId="207"/>
          <ac:spMkLst>
            <pc:docMk/>
            <pc:sldMk cId="1289210142" sldId="366"/>
            <ac:spMk id="64" creationId="{B9F3129E-06A4-47B4-A28B-B4E268348B3D}"/>
          </ac:spMkLst>
        </pc:spChg>
        <pc:spChg chg="mod">
          <ac:chgData name="Claire Walker" userId="ea9b7a16-6533-4bfc-968f-2b771b65ab59" providerId="ADAL" clId="{B0C6C9C2-4009-4524-BC94-21380623022F}" dt="2019-06-19T09:55:19.425" v="124" actId="207"/>
          <ac:spMkLst>
            <pc:docMk/>
            <pc:sldMk cId="1289210142" sldId="366"/>
            <ac:spMk id="65" creationId="{66D33248-1B21-4D17-B34F-5847E77ECC92}"/>
          </ac:spMkLst>
        </pc:spChg>
        <pc:spChg chg="mod">
          <ac:chgData name="Claire Walker" userId="ea9b7a16-6533-4bfc-968f-2b771b65ab59" providerId="ADAL" clId="{B0C6C9C2-4009-4524-BC94-21380623022F}" dt="2019-06-19T09:55:19.425" v="124" actId="207"/>
          <ac:spMkLst>
            <pc:docMk/>
            <pc:sldMk cId="1289210142" sldId="366"/>
            <ac:spMk id="66" creationId="{23725C14-60F2-419F-83AA-B410837730B1}"/>
          </ac:spMkLst>
        </pc:spChg>
        <pc:spChg chg="mod">
          <ac:chgData name="Claire Walker" userId="ea9b7a16-6533-4bfc-968f-2b771b65ab59" providerId="ADAL" clId="{B0C6C9C2-4009-4524-BC94-21380623022F}" dt="2019-06-19T09:55:19.425" v="124" actId="207"/>
          <ac:spMkLst>
            <pc:docMk/>
            <pc:sldMk cId="1289210142" sldId="366"/>
            <ac:spMk id="67" creationId="{5EE54778-31DA-4798-846F-B8A1E2195A5C}"/>
          </ac:spMkLst>
        </pc:spChg>
        <pc:spChg chg="mod">
          <ac:chgData name="Claire Walker" userId="ea9b7a16-6533-4bfc-968f-2b771b65ab59" providerId="ADAL" clId="{B0C6C9C2-4009-4524-BC94-21380623022F}" dt="2019-06-19T09:55:19.425" v="124" actId="207"/>
          <ac:spMkLst>
            <pc:docMk/>
            <pc:sldMk cId="1289210142" sldId="366"/>
            <ac:spMk id="68" creationId="{BACB9C5D-CFCD-48D2-A31A-A0941AF97D51}"/>
          </ac:spMkLst>
        </pc:spChg>
        <pc:spChg chg="mod">
          <ac:chgData name="Claire Walker" userId="ea9b7a16-6533-4bfc-968f-2b771b65ab59" providerId="ADAL" clId="{B0C6C9C2-4009-4524-BC94-21380623022F}" dt="2019-06-19T09:55:35.125" v="125" actId="207"/>
          <ac:spMkLst>
            <pc:docMk/>
            <pc:sldMk cId="1289210142" sldId="366"/>
            <ac:spMk id="69" creationId="{A423FA8C-A604-44D3-B587-5C310E3985CC}"/>
          </ac:spMkLst>
        </pc:spChg>
        <pc:spChg chg="mod">
          <ac:chgData name="Claire Walker" userId="ea9b7a16-6533-4bfc-968f-2b771b65ab59" providerId="ADAL" clId="{B0C6C9C2-4009-4524-BC94-21380623022F}" dt="2019-06-19T09:55:35.125" v="125" actId="207"/>
          <ac:spMkLst>
            <pc:docMk/>
            <pc:sldMk cId="1289210142" sldId="366"/>
            <ac:spMk id="70" creationId="{EC6E7837-4E01-47F4-9968-9FC33C04847A}"/>
          </ac:spMkLst>
        </pc:spChg>
        <pc:spChg chg="mod">
          <ac:chgData name="Claire Walker" userId="ea9b7a16-6533-4bfc-968f-2b771b65ab59" providerId="ADAL" clId="{B0C6C9C2-4009-4524-BC94-21380623022F}" dt="2019-06-19T09:55:03.375" v="123" actId="208"/>
          <ac:spMkLst>
            <pc:docMk/>
            <pc:sldMk cId="1289210142" sldId="366"/>
            <ac:spMk id="78" creationId="{B5366966-19DA-4724-9324-A2163DB90FF7}"/>
          </ac:spMkLst>
        </pc:spChg>
      </pc:sldChg>
      <pc:sldChg chg="modSp">
        <pc:chgData name="Claire Walker" userId="ea9b7a16-6533-4bfc-968f-2b771b65ab59" providerId="ADAL" clId="{B0C6C9C2-4009-4524-BC94-21380623022F}" dt="2019-06-19T09:51:57.814" v="8" actId="20577"/>
        <pc:sldMkLst>
          <pc:docMk/>
          <pc:sldMk cId="3156231726" sldId="369"/>
        </pc:sldMkLst>
        <pc:spChg chg="mod">
          <ac:chgData name="Claire Walker" userId="ea9b7a16-6533-4bfc-968f-2b771b65ab59" providerId="ADAL" clId="{B0C6C9C2-4009-4524-BC94-21380623022F}" dt="2019-06-19T09:51:57.814" v="8" actId="20577"/>
          <ac:spMkLst>
            <pc:docMk/>
            <pc:sldMk cId="3156231726" sldId="369"/>
            <ac:spMk id="19" creationId="{5252A847-DE45-4FA3-A1F8-EEBEB845FF8E}"/>
          </ac:spMkLst>
        </pc:spChg>
      </pc:sldChg>
      <pc:sldChg chg="modSp del">
        <pc:chgData name="Claire Walker" userId="ea9b7a16-6533-4bfc-968f-2b771b65ab59" providerId="ADAL" clId="{B0C6C9C2-4009-4524-BC94-21380623022F}" dt="2019-06-19T09:52:12.621" v="13" actId="2696"/>
        <pc:sldMkLst>
          <pc:docMk/>
          <pc:sldMk cId="2657749131" sldId="414"/>
        </pc:sldMkLst>
        <pc:spChg chg="mod">
          <ac:chgData name="Claire Walker" userId="ea9b7a16-6533-4bfc-968f-2b771b65ab59" providerId="ADAL" clId="{B0C6C9C2-4009-4524-BC94-21380623022F}" dt="2019-06-19T09:52:00.895" v="10" actId="20577"/>
          <ac:spMkLst>
            <pc:docMk/>
            <pc:sldMk cId="2657749131" sldId="414"/>
            <ac:spMk id="19" creationId="{5252A847-DE45-4FA3-A1F8-EEBEB845FF8E}"/>
          </ac:spMkLst>
        </pc:spChg>
      </pc:sldChg>
      <pc:sldChg chg="modSp">
        <pc:chgData name="Claire Walker" userId="ea9b7a16-6533-4bfc-968f-2b771b65ab59" providerId="ADAL" clId="{B0C6C9C2-4009-4524-BC94-21380623022F}" dt="2019-06-19T09:52:40.577" v="91" actId="20577"/>
        <pc:sldMkLst>
          <pc:docMk/>
          <pc:sldMk cId="69897631" sldId="415"/>
        </pc:sldMkLst>
        <pc:spChg chg="mod">
          <ac:chgData name="Claire Walker" userId="ea9b7a16-6533-4bfc-968f-2b771b65ab59" providerId="ADAL" clId="{B0C6C9C2-4009-4524-BC94-21380623022F}" dt="2019-06-19T09:52:40.577" v="91" actId="20577"/>
          <ac:spMkLst>
            <pc:docMk/>
            <pc:sldMk cId="69897631" sldId="415"/>
            <ac:spMk id="19" creationId="{5252A847-DE45-4FA3-A1F8-EEBEB845FF8E}"/>
          </ac:spMkLst>
        </pc:spChg>
      </pc:sldChg>
      <pc:sldChg chg="modSp ord">
        <pc:chgData name="Claire Walker" userId="ea9b7a16-6533-4bfc-968f-2b771b65ab59" providerId="ADAL" clId="{B0C6C9C2-4009-4524-BC94-21380623022F}" dt="2019-06-19T09:51:50.606" v="4" actId="20577"/>
        <pc:sldMkLst>
          <pc:docMk/>
          <pc:sldMk cId="1530894003" sldId="417"/>
        </pc:sldMkLst>
        <pc:spChg chg="mod">
          <ac:chgData name="Claire Walker" userId="ea9b7a16-6533-4bfc-968f-2b771b65ab59" providerId="ADAL" clId="{B0C6C9C2-4009-4524-BC94-21380623022F}" dt="2019-06-19T09:51:50.606" v="4" actId="20577"/>
          <ac:spMkLst>
            <pc:docMk/>
            <pc:sldMk cId="1530894003" sldId="417"/>
            <ac:spMk id="19" creationId="{5252A847-DE45-4FA3-A1F8-EEBEB845FF8E}"/>
          </ac:spMkLst>
        </pc:spChg>
      </pc:sldChg>
      <pc:sldChg chg="del">
        <pc:chgData name="Claire Walker" userId="ea9b7a16-6533-4bfc-968f-2b771b65ab59" providerId="ADAL" clId="{B0C6C9C2-4009-4524-BC94-21380623022F}" dt="2019-06-19T09:56:19.357" v="135" actId="2696"/>
        <pc:sldMkLst>
          <pc:docMk/>
          <pc:sldMk cId="2887595888" sldId="418"/>
        </pc:sldMkLst>
      </pc:sldChg>
      <pc:sldChg chg="modSp">
        <pc:chgData name="Claire Walker" userId="ea9b7a16-6533-4bfc-968f-2b771b65ab59" providerId="ADAL" clId="{B0C6C9C2-4009-4524-BC94-21380623022F}" dt="2019-06-19T09:58:43.684" v="194" actId="20577"/>
        <pc:sldMkLst>
          <pc:docMk/>
          <pc:sldMk cId="2698272549" sldId="420"/>
        </pc:sldMkLst>
        <pc:spChg chg="mod">
          <ac:chgData name="Claire Walker" userId="ea9b7a16-6533-4bfc-968f-2b771b65ab59" providerId="ADAL" clId="{B0C6C9C2-4009-4524-BC94-21380623022F}" dt="2019-06-19T09:58:43.684" v="194" actId="20577"/>
          <ac:spMkLst>
            <pc:docMk/>
            <pc:sldMk cId="2698272549" sldId="420"/>
            <ac:spMk id="19" creationId="{5252A847-DE45-4FA3-A1F8-EEBEB845FF8E}"/>
          </ac:spMkLst>
        </pc:spChg>
      </pc:sldChg>
      <pc:sldChg chg="modSp">
        <pc:chgData name="Claire Walker" userId="ea9b7a16-6533-4bfc-968f-2b771b65ab59" providerId="ADAL" clId="{B0C6C9C2-4009-4524-BC94-21380623022F}" dt="2019-06-19T09:59:09.872" v="234" actId="1036"/>
        <pc:sldMkLst>
          <pc:docMk/>
          <pc:sldMk cId="3212162322" sldId="421"/>
        </pc:sldMkLst>
        <pc:spChg chg="mod">
          <ac:chgData name="Claire Walker" userId="ea9b7a16-6533-4bfc-968f-2b771b65ab59" providerId="ADAL" clId="{B0C6C9C2-4009-4524-BC94-21380623022F}" dt="2019-06-19T09:59:06.719" v="222" actId="20577"/>
          <ac:spMkLst>
            <pc:docMk/>
            <pc:sldMk cId="3212162322" sldId="421"/>
            <ac:spMk id="19" creationId="{5252A847-DE45-4FA3-A1F8-EEBEB845FF8E}"/>
          </ac:spMkLst>
        </pc:spChg>
        <pc:grpChg chg="mod">
          <ac:chgData name="Claire Walker" userId="ea9b7a16-6533-4bfc-968f-2b771b65ab59" providerId="ADAL" clId="{B0C6C9C2-4009-4524-BC94-21380623022F}" dt="2019-06-19T09:59:09.872" v="234" actId="1036"/>
          <ac:grpSpMkLst>
            <pc:docMk/>
            <pc:sldMk cId="3212162322" sldId="421"/>
            <ac:grpSpMk id="17" creationId="{A0AAC0A7-0CC1-4AF3-843A-C0028330F9D0}"/>
          </ac:grpSpMkLst>
        </pc:grpChg>
      </pc:sldChg>
      <pc:sldChg chg="del">
        <pc:chgData name="Claire Walker" userId="ea9b7a16-6533-4bfc-968f-2b771b65ab59" providerId="ADAL" clId="{B0C6C9C2-4009-4524-BC94-21380623022F}" dt="2019-06-19T09:59:16.889" v="236" actId="2696"/>
        <pc:sldMkLst>
          <pc:docMk/>
          <pc:sldMk cId="4223629333" sldId="422"/>
        </pc:sldMkLst>
      </pc:sldChg>
      <pc:sldChg chg="modSp add">
        <pc:chgData name="Claire Walker" userId="ea9b7a16-6533-4bfc-968f-2b771b65ab59" providerId="ADAL" clId="{B0C6C9C2-4009-4524-BC94-21380623022F}" dt="2019-06-19T09:56:16.470" v="134" actId="403"/>
        <pc:sldMkLst>
          <pc:docMk/>
          <pc:sldMk cId="1119215298" sldId="426"/>
        </pc:sldMkLst>
        <pc:graphicFrameChg chg="modGraphic">
          <ac:chgData name="Claire Walker" userId="ea9b7a16-6533-4bfc-968f-2b771b65ab59" providerId="ADAL" clId="{B0C6C9C2-4009-4524-BC94-21380623022F}" dt="2019-06-19T09:56:16.470" v="134" actId="403"/>
          <ac:graphicFrameMkLst>
            <pc:docMk/>
            <pc:sldMk cId="1119215298" sldId="426"/>
            <ac:graphicFrameMk id="7" creationId="{6455574C-1C0E-42A6-8A1F-D326C95D5C17}"/>
          </ac:graphicFrameMkLst>
        </pc:graphicFrameChg>
      </pc:sldChg>
      <pc:sldChg chg="modSp add">
        <pc:chgData name="Claire Walker" userId="ea9b7a16-6533-4bfc-968f-2b771b65ab59" providerId="ADAL" clId="{B0C6C9C2-4009-4524-BC94-21380623022F}" dt="2019-06-19T09:59:26.337" v="246" actId="207"/>
        <pc:sldMkLst>
          <pc:docMk/>
          <pc:sldMk cId="2863520905" sldId="427"/>
        </pc:sldMkLst>
        <pc:spChg chg="mod">
          <ac:chgData name="Claire Walker" userId="ea9b7a16-6533-4bfc-968f-2b771b65ab59" providerId="ADAL" clId="{B0C6C9C2-4009-4524-BC94-21380623022F}" dt="2019-06-19T09:59:26.337" v="246" actId="207"/>
          <ac:spMkLst>
            <pc:docMk/>
            <pc:sldMk cId="2863520905" sldId="427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1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LI: To identify 1</a:t>
            </a: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, 10, 100 More or </a:t>
            </a:r>
            <a:r>
              <a:rPr lang="en-GB" sz="48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Less.</a:t>
            </a:r>
            <a:endParaRPr lang="en-GB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6741AE6-E45E-4F98-A4E9-382E1D01EC54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324390E-923B-4AB7-907D-ADC61FAEF76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4A8285B-5B61-40FE-91E8-0F2635A55D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Match the calculation with its representation.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455574C-1C0E-42A6-8A1F-D326C95D5C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432774"/>
              </p:ext>
            </p:extLst>
          </p:nvPr>
        </p:nvGraphicFramePr>
        <p:xfrm>
          <a:off x="646422" y="1562302"/>
          <a:ext cx="7851156" cy="909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7052">
                  <a:extLst>
                    <a:ext uri="{9D8B030D-6E8A-4147-A177-3AD203B41FA5}">
                      <a16:colId xmlns:a16="http://schemas.microsoft.com/office/drawing/2014/main" val="1210818693"/>
                    </a:ext>
                  </a:extLst>
                </a:gridCol>
                <a:gridCol w="2617052">
                  <a:extLst>
                    <a:ext uri="{9D8B030D-6E8A-4147-A177-3AD203B41FA5}">
                      <a16:colId xmlns:a16="http://schemas.microsoft.com/office/drawing/2014/main" val="3962463716"/>
                    </a:ext>
                  </a:extLst>
                </a:gridCol>
                <a:gridCol w="2617052">
                  <a:extLst>
                    <a:ext uri="{9D8B030D-6E8A-4147-A177-3AD203B41FA5}">
                      <a16:colId xmlns:a16="http://schemas.microsoft.com/office/drawing/2014/main" val="2839923368"/>
                    </a:ext>
                  </a:extLst>
                </a:gridCol>
              </a:tblGrid>
              <a:tr h="385320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529 </a:t>
                      </a:r>
                      <a:r>
                        <a:rPr lang="en-GB" sz="20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</a:t>
                      </a:r>
                      <a:r>
                        <a:rPr lang="en-GB" sz="2000" b="1">
                          <a:latin typeface="Century Gothic" panose="020B0502020202020204" pitchFamily="34" charset="0"/>
                        </a:rPr>
                        <a:t> 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510 </a:t>
                      </a:r>
                      <a:r>
                        <a:rPr lang="en-GB" sz="20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</a:t>
                      </a:r>
                      <a:r>
                        <a:rPr lang="en-GB" sz="2000" b="1"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>
                          <a:latin typeface="Century Gothic" panose="020B0502020202020204" pitchFamily="34" charset="0"/>
                        </a:rPr>
                        <a:t>429 + 100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47180"/>
                  </a:ext>
                </a:extLst>
              </a:tr>
              <a:tr h="513759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3162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FE18B6C-3902-4FA9-9225-909C7785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183510"/>
              </p:ext>
            </p:extLst>
          </p:nvPr>
        </p:nvGraphicFramePr>
        <p:xfrm>
          <a:off x="1257823" y="4083006"/>
          <a:ext cx="5125392" cy="89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8464">
                  <a:extLst>
                    <a:ext uri="{9D8B030D-6E8A-4147-A177-3AD203B41FA5}">
                      <a16:colId xmlns:a16="http://schemas.microsoft.com/office/drawing/2014/main" val="1210818693"/>
                    </a:ext>
                  </a:extLst>
                </a:gridCol>
                <a:gridCol w="1708464">
                  <a:extLst>
                    <a:ext uri="{9D8B030D-6E8A-4147-A177-3AD203B41FA5}">
                      <a16:colId xmlns:a16="http://schemas.microsoft.com/office/drawing/2014/main" val="3962463716"/>
                    </a:ext>
                  </a:extLst>
                </a:gridCol>
                <a:gridCol w="1708464">
                  <a:extLst>
                    <a:ext uri="{9D8B030D-6E8A-4147-A177-3AD203B41FA5}">
                      <a16:colId xmlns:a16="http://schemas.microsoft.com/office/drawing/2014/main" val="2839923368"/>
                    </a:ext>
                  </a:extLst>
                </a:gridCol>
              </a:tblGrid>
              <a:tr h="375368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47180"/>
                  </a:ext>
                </a:extLst>
              </a:tr>
              <a:tr h="500490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3162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C226C8B-7FC3-4A04-B9D8-D158C0138D2B}"/>
              </a:ext>
            </a:extLst>
          </p:cNvPr>
          <p:cNvSpPr txBox="1"/>
          <p:nvPr/>
        </p:nvSpPr>
        <p:spPr>
          <a:xfrm>
            <a:off x="1870131" y="3352350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46618B7-BD64-4531-8072-027363FDA479}"/>
              </a:ext>
            </a:extLst>
          </p:cNvPr>
          <p:cNvSpPr txBox="1"/>
          <p:nvPr/>
        </p:nvSpPr>
        <p:spPr>
          <a:xfrm>
            <a:off x="681437" y="3058336"/>
            <a:ext cx="27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8700B9C-9CED-4154-B4F8-482265C6DC85}"/>
              </a:ext>
            </a:extLst>
          </p:cNvPr>
          <p:cNvSpPr txBox="1"/>
          <p:nvPr/>
        </p:nvSpPr>
        <p:spPr>
          <a:xfrm>
            <a:off x="1311668" y="3258748"/>
            <a:ext cx="504000" cy="504000"/>
          </a:xfrm>
          <a:prstGeom prst="ellipse">
            <a:avLst/>
          </a:prstGeom>
          <a:solidFill>
            <a:srgbClr val="00B05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BB16D0B-B79E-4251-AAFD-B23C2BDBF914}"/>
              </a:ext>
            </a:extLst>
          </p:cNvPr>
          <p:cNvGrpSpPr/>
          <p:nvPr/>
        </p:nvGrpSpPr>
        <p:grpSpPr>
          <a:xfrm>
            <a:off x="4754621" y="4506735"/>
            <a:ext cx="1531180" cy="377878"/>
            <a:chOff x="4763413" y="4594655"/>
            <a:chExt cx="1531180" cy="37787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77263F6-8A0B-48F7-BDCB-0A4C78B9C8EA}"/>
                </a:ext>
              </a:extLst>
            </p:cNvPr>
            <p:cNvSpPr/>
            <p:nvPr/>
          </p:nvSpPr>
          <p:spPr>
            <a:xfrm>
              <a:off x="5101209" y="4594655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532B148-4069-4A07-B070-6AAC06D8AB3F}"/>
                </a:ext>
              </a:extLst>
            </p:cNvPr>
            <p:cNvSpPr/>
            <p:nvPr/>
          </p:nvSpPr>
          <p:spPr>
            <a:xfrm>
              <a:off x="5945699" y="4792533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5854B90-DDF2-467B-AB30-167C7BA95B44}"/>
                </a:ext>
              </a:extLst>
            </p:cNvPr>
            <p:cNvSpPr/>
            <p:nvPr/>
          </p:nvSpPr>
          <p:spPr>
            <a:xfrm>
              <a:off x="5607903" y="4792533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BBE454F-2A74-41A3-9007-6DC4881EE0B1}"/>
                </a:ext>
              </a:extLst>
            </p:cNvPr>
            <p:cNvSpPr/>
            <p:nvPr/>
          </p:nvSpPr>
          <p:spPr>
            <a:xfrm>
              <a:off x="5270107" y="4792533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3E59E71-F226-4695-8655-4AD6B3952E62}"/>
                </a:ext>
              </a:extLst>
            </p:cNvPr>
            <p:cNvSpPr/>
            <p:nvPr/>
          </p:nvSpPr>
          <p:spPr>
            <a:xfrm>
              <a:off x="4932311" y="4792533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E86197AD-F976-4A7E-85B6-7792B1378EE4}"/>
                </a:ext>
              </a:extLst>
            </p:cNvPr>
            <p:cNvSpPr/>
            <p:nvPr/>
          </p:nvSpPr>
          <p:spPr>
            <a:xfrm>
              <a:off x="4763413" y="4594655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E73E2F8-44DA-488E-B892-B8B5287EC34E}"/>
                </a:ext>
              </a:extLst>
            </p:cNvPr>
            <p:cNvSpPr/>
            <p:nvPr/>
          </p:nvSpPr>
          <p:spPr>
            <a:xfrm>
              <a:off x="5439005" y="4594655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800A56E-2B2D-459E-B4D0-82D6D078154D}"/>
                </a:ext>
              </a:extLst>
            </p:cNvPr>
            <p:cNvSpPr/>
            <p:nvPr/>
          </p:nvSpPr>
          <p:spPr>
            <a:xfrm>
              <a:off x="6114593" y="4594655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185D568-F86F-4669-81AB-74AB744A1C33}"/>
                </a:ext>
              </a:extLst>
            </p:cNvPr>
            <p:cNvSpPr/>
            <p:nvPr/>
          </p:nvSpPr>
          <p:spPr>
            <a:xfrm>
              <a:off x="5776801" y="4594655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2C868A2F-6A13-4D31-93A8-280C929C98CD}"/>
              </a:ext>
            </a:extLst>
          </p:cNvPr>
          <p:cNvSpPr txBox="1"/>
          <p:nvPr/>
        </p:nvSpPr>
        <p:spPr>
          <a:xfrm>
            <a:off x="1331680" y="2686490"/>
            <a:ext cx="504000" cy="504000"/>
          </a:xfrm>
          <a:prstGeom prst="ellipse">
            <a:avLst/>
          </a:prstGeom>
          <a:solidFill>
            <a:srgbClr val="00B05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D237A57-3E8D-4E23-B6F3-800D7547EFB5}"/>
              </a:ext>
            </a:extLst>
          </p:cNvPr>
          <p:cNvSpPr txBox="1"/>
          <p:nvPr/>
        </p:nvSpPr>
        <p:spPr>
          <a:xfrm>
            <a:off x="4724845" y="3204380"/>
            <a:ext cx="504000" cy="504000"/>
          </a:xfrm>
          <a:prstGeom prst="ellipse">
            <a:avLst/>
          </a:prstGeom>
          <a:solidFill>
            <a:srgbClr val="00B05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8B96D18-A22F-4B74-8000-14D3F4BC93A8}"/>
              </a:ext>
            </a:extLst>
          </p:cNvPr>
          <p:cNvSpPr txBox="1"/>
          <p:nvPr/>
        </p:nvSpPr>
        <p:spPr>
          <a:xfrm>
            <a:off x="4166518" y="3354080"/>
            <a:ext cx="504000" cy="504000"/>
          </a:xfrm>
          <a:prstGeom prst="ellipse">
            <a:avLst/>
          </a:prstGeom>
          <a:solidFill>
            <a:srgbClr val="00B05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BB75E1E-C256-43CE-8E6E-75AD4C07B775}"/>
              </a:ext>
            </a:extLst>
          </p:cNvPr>
          <p:cNvSpPr txBox="1"/>
          <p:nvPr/>
        </p:nvSpPr>
        <p:spPr>
          <a:xfrm>
            <a:off x="3844946" y="2754391"/>
            <a:ext cx="504000" cy="504000"/>
          </a:xfrm>
          <a:prstGeom prst="ellipse">
            <a:avLst/>
          </a:prstGeom>
          <a:solidFill>
            <a:srgbClr val="00B05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3E54E29-CD6B-4888-846B-EC67E7CE6D6E}"/>
              </a:ext>
            </a:extLst>
          </p:cNvPr>
          <p:cNvSpPr txBox="1"/>
          <p:nvPr/>
        </p:nvSpPr>
        <p:spPr>
          <a:xfrm>
            <a:off x="3501405" y="3345053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13F5047-0845-44A2-B148-0AEFCA635636}"/>
              </a:ext>
            </a:extLst>
          </p:cNvPr>
          <p:cNvSpPr txBox="1"/>
          <p:nvPr/>
        </p:nvSpPr>
        <p:spPr>
          <a:xfrm>
            <a:off x="4403887" y="2706254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B1DAB47-80C4-41BD-8834-001453F05BDD}"/>
              </a:ext>
            </a:extLst>
          </p:cNvPr>
          <p:cNvSpPr txBox="1"/>
          <p:nvPr/>
        </p:nvSpPr>
        <p:spPr>
          <a:xfrm>
            <a:off x="2869109" y="3322971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F3129E-06A4-47B4-A28B-B4E268348B3D}"/>
              </a:ext>
            </a:extLst>
          </p:cNvPr>
          <p:cNvSpPr txBox="1"/>
          <p:nvPr/>
        </p:nvSpPr>
        <p:spPr>
          <a:xfrm>
            <a:off x="5317988" y="3275400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6D33248-1B21-4D17-B34F-5847E77ECC92}"/>
              </a:ext>
            </a:extLst>
          </p:cNvPr>
          <p:cNvSpPr txBox="1"/>
          <p:nvPr/>
        </p:nvSpPr>
        <p:spPr>
          <a:xfrm>
            <a:off x="5653559" y="2790403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3725C14-60F2-419F-83AA-B410837730B1}"/>
              </a:ext>
            </a:extLst>
          </p:cNvPr>
          <p:cNvSpPr txBox="1"/>
          <p:nvPr/>
        </p:nvSpPr>
        <p:spPr>
          <a:xfrm>
            <a:off x="2737293" y="2664217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EE54778-31DA-4798-846F-B8A1E2195A5C}"/>
              </a:ext>
            </a:extLst>
          </p:cNvPr>
          <p:cNvSpPr txBox="1"/>
          <p:nvPr/>
        </p:nvSpPr>
        <p:spPr>
          <a:xfrm>
            <a:off x="2320097" y="3051856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ACB9C5D-CFCD-48D2-A31A-A0941AF97D51}"/>
              </a:ext>
            </a:extLst>
          </p:cNvPr>
          <p:cNvSpPr txBox="1"/>
          <p:nvPr/>
        </p:nvSpPr>
        <p:spPr>
          <a:xfrm>
            <a:off x="1892043" y="2599338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23FA8C-A604-44D3-B587-5C310E3985CC}"/>
              </a:ext>
            </a:extLst>
          </p:cNvPr>
          <p:cNvSpPr txBox="1"/>
          <p:nvPr/>
        </p:nvSpPr>
        <p:spPr>
          <a:xfrm>
            <a:off x="3284852" y="2831113"/>
            <a:ext cx="504000" cy="504000"/>
          </a:xfrm>
          <a:prstGeom prst="ellipse">
            <a:avLst/>
          </a:prstGeom>
          <a:solidFill>
            <a:srgbClr val="FFC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C6E7837-4E01-47F4-9968-9FC33C04847A}"/>
              </a:ext>
            </a:extLst>
          </p:cNvPr>
          <p:cNvSpPr txBox="1"/>
          <p:nvPr/>
        </p:nvSpPr>
        <p:spPr>
          <a:xfrm>
            <a:off x="4999777" y="2713318"/>
            <a:ext cx="504000" cy="504000"/>
          </a:xfrm>
          <a:prstGeom prst="ellipse">
            <a:avLst/>
          </a:prstGeom>
          <a:solidFill>
            <a:srgbClr val="FFC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EA0823-9988-4105-9B41-A0F3AE3E429C}"/>
              </a:ext>
            </a:extLst>
          </p:cNvPr>
          <p:cNvSpPr txBox="1"/>
          <p:nvPr/>
        </p:nvSpPr>
        <p:spPr>
          <a:xfrm>
            <a:off x="681437" y="4201417"/>
            <a:ext cx="27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3BFA66D-1934-4F0E-B362-4B8469D13C6D}"/>
              </a:ext>
            </a:extLst>
          </p:cNvPr>
          <p:cNvSpPr txBox="1"/>
          <p:nvPr/>
        </p:nvSpPr>
        <p:spPr>
          <a:xfrm>
            <a:off x="681437" y="5344497"/>
            <a:ext cx="27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C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B9CC473-5483-40D3-8DAC-BD7F2FD0FDED}"/>
              </a:ext>
            </a:extLst>
          </p:cNvPr>
          <p:cNvGrpSpPr/>
          <p:nvPr/>
        </p:nvGrpSpPr>
        <p:grpSpPr>
          <a:xfrm>
            <a:off x="1648675" y="4514045"/>
            <a:ext cx="855592" cy="377878"/>
            <a:chOff x="5244817" y="4720679"/>
            <a:chExt cx="855592" cy="377878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DA2A6100-82FF-4FD0-8033-B820BDAB9F49}"/>
                </a:ext>
              </a:extLst>
            </p:cNvPr>
            <p:cNvSpPr/>
            <p:nvPr/>
          </p:nvSpPr>
          <p:spPr>
            <a:xfrm>
              <a:off x="5244817" y="4720679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C08792F-676F-4E9A-ACBB-44DBBA7D55DC}"/>
                </a:ext>
              </a:extLst>
            </p:cNvPr>
            <p:cNvSpPr/>
            <p:nvPr/>
          </p:nvSpPr>
          <p:spPr>
            <a:xfrm>
              <a:off x="5751511" y="4918557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2750951-F1EE-4648-80A7-E05D6B85FE65}"/>
                </a:ext>
              </a:extLst>
            </p:cNvPr>
            <p:cNvSpPr/>
            <p:nvPr/>
          </p:nvSpPr>
          <p:spPr>
            <a:xfrm>
              <a:off x="5413715" y="4918557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1A6CB7C-10BE-49B5-96C0-420EE89CAFE1}"/>
                </a:ext>
              </a:extLst>
            </p:cNvPr>
            <p:cNvSpPr/>
            <p:nvPr/>
          </p:nvSpPr>
          <p:spPr>
            <a:xfrm>
              <a:off x="5582613" y="4720679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6EBCCDDA-F9C1-4B3B-ABBE-C4128B088E3D}"/>
                </a:ext>
              </a:extLst>
            </p:cNvPr>
            <p:cNvSpPr/>
            <p:nvPr/>
          </p:nvSpPr>
          <p:spPr>
            <a:xfrm>
              <a:off x="5920409" y="4720679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</p:grp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3CF48135-8EBB-47CD-94D3-EDE9C3B90C74}"/>
              </a:ext>
            </a:extLst>
          </p:cNvPr>
          <p:cNvSpPr/>
          <p:nvPr/>
        </p:nvSpPr>
        <p:spPr>
          <a:xfrm>
            <a:off x="1311670" y="5260824"/>
            <a:ext cx="1871145" cy="629013"/>
          </a:xfrm>
          <a:prstGeom prst="homePlat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spc="600">
                <a:solidFill>
                  <a:schemeClr val="tx1"/>
                </a:solidFill>
                <a:latin typeface="Century Gothic" panose="020B0502020202020204" pitchFamily="34" charset="0"/>
              </a:rPr>
              <a:t>500</a:t>
            </a:r>
          </a:p>
        </p:txBody>
      </p:sp>
      <p:sp>
        <p:nvSpPr>
          <p:cNvPr id="78" name="Arrow: Pentagon 77">
            <a:extLst>
              <a:ext uri="{FF2B5EF4-FFF2-40B4-BE49-F238E27FC236}">
                <a16:creationId xmlns:a16="http://schemas.microsoft.com/office/drawing/2014/main" id="{B5366966-19DA-4724-9324-A2163DB90FF7}"/>
              </a:ext>
            </a:extLst>
          </p:cNvPr>
          <p:cNvSpPr/>
          <p:nvPr/>
        </p:nvSpPr>
        <p:spPr>
          <a:xfrm>
            <a:off x="3319656" y="5260824"/>
            <a:ext cx="899526" cy="629013"/>
          </a:xfrm>
          <a:prstGeom prst="homePlat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spc="600">
                <a:solidFill>
                  <a:schemeClr val="tx1"/>
                </a:solidFill>
                <a:latin typeface="Century Gothic" panose="020B0502020202020204" pitchFamily="34" charset="0"/>
              </a:rPr>
              <a:t>9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E32A351-7BDA-4522-8069-C0E5E26C9349}"/>
              </a:ext>
            </a:extLst>
          </p:cNvPr>
          <p:cNvSpPr/>
          <p:nvPr/>
        </p:nvSpPr>
        <p:spPr>
          <a:xfrm>
            <a:off x="3720449" y="4634746"/>
            <a:ext cx="180000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atin typeface="Century Gothic" panose="020B0502020202020204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DD00E95-E6E2-449F-8641-BE5CF3BF193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80F1CF77-A4D3-44DC-B464-C89DE00A3A69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1" name="Picture 8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74CD9FA-2FE6-44FA-920E-C5C720D3F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9210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Match the calculation with its representation.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455574C-1C0E-42A6-8A1F-D326C95D5C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688520"/>
              </p:ext>
            </p:extLst>
          </p:nvPr>
        </p:nvGraphicFramePr>
        <p:xfrm>
          <a:off x="646422" y="1562302"/>
          <a:ext cx="7851156" cy="909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7052">
                  <a:extLst>
                    <a:ext uri="{9D8B030D-6E8A-4147-A177-3AD203B41FA5}">
                      <a16:colId xmlns:a16="http://schemas.microsoft.com/office/drawing/2014/main" val="1210818693"/>
                    </a:ext>
                  </a:extLst>
                </a:gridCol>
                <a:gridCol w="2617052">
                  <a:extLst>
                    <a:ext uri="{9D8B030D-6E8A-4147-A177-3AD203B41FA5}">
                      <a16:colId xmlns:a16="http://schemas.microsoft.com/office/drawing/2014/main" val="3962463716"/>
                    </a:ext>
                  </a:extLst>
                </a:gridCol>
                <a:gridCol w="2617052">
                  <a:extLst>
                    <a:ext uri="{9D8B030D-6E8A-4147-A177-3AD203B41FA5}">
                      <a16:colId xmlns:a16="http://schemas.microsoft.com/office/drawing/2014/main" val="2839923368"/>
                    </a:ext>
                  </a:extLst>
                </a:gridCol>
              </a:tblGrid>
              <a:tr h="385320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529 </a:t>
                      </a:r>
                      <a:r>
                        <a:rPr lang="en-GB" sz="20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</a:t>
                      </a:r>
                      <a:r>
                        <a:rPr lang="en-GB" sz="2000" b="1">
                          <a:latin typeface="Century Gothic" panose="020B0502020202020204" pitchFamily="34" charset="0"/>
                        </a:rPr>
                        <a:t> 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510 </a:t>
                      </a:r>
                      <a:r>
                        <a:rPr lang="en-GB" sz="20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</a:t>
                      </a:r>
                      <a:r>
                        <a:rPr lang="en-GB" sz="2000" b="1"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>
                          <a:latin typeface="Century Gothic" panose="020B0502020202020204" pitchFamily="34" charset="0"/>
                        </a:rPr>
                        <a:t>429 + 100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47180"/>
                  </a:ext>
                </a:extLst>
              </a:tr>
              <a:tr h="513759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3162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FE18B6C-3902-4FA9-9225-909C778553C6}"/>
              </a:ext>
            </a:extLst>
          </p:cNvPr>
          <p:cNvGraphicFramePr>
            <a:graphicFrameLocks noGrp="1"/>
          </p:cNvGraphicFramePr>
          <p:nvPr/>
        </p:nvGraphicFramePr>
        <p:xfrm>
          <a:off x="1257823" y="4083006"/>
          <a:ext cx="5125392" cy="89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8464">
                  <a:extLst>
                    <a:ext uri="{9D8B030D-6E8A-4147-A177-3AD203B41FA5}">
                      <a16:colId xmlns:a16="http://schemas.microsoft.com/office/drawing/2014/main" val="1210818693"/>
                    </a:ext>
                  </a:extLst>
                </a:gridCol>
                <a:gridCol w="1708464">
                  <a:extLst>
                    <a:ext uri="{9D8B030D-6E8A-4147-A177-3AD203B41FA5}">
                      <a16:colId xmlns:a16="http://schemas.microsoft.com/office/drawing/2014/main" val="3962463716"/>
                    </a:ext>
                  </a:extLst>
                </a:gridCol>
                <a:gridCol w="1708464">
                  <a:extLst>
                    <a:ext uri="{9D8B030D-6E8A-4147-A177-3AD203B41FA5}">
                      <a16:colId xmlns:a16="http://schemas.microsoft.com/office/drawing/2014/main" val="2839923368"/>
                    </a:ext>
                  </a:extLst>
                </a:gridCol>
              </a:tblGrid>
              <a:tr h="375368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47180"/>
                  </a:ext>
                </a:extLst>
              </a:tr>
              <a:tr h="500490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3162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C226C8B-7FC3-4A04-B9D8-D158C0138D2B}"/>
              </a:ext>
            </a:extLst>
          </p:cNvPr>
          <p:cNvSpPr txBox="1"/>
          <p:nvPr/>
        </p:nvSpPr>
        <p:spPr>
          <a:xfrm>
            <a:off x="1870131" y="3352350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46618B7-BD64-4531-8072-027363FDA479}"/>
              </a:ext>
            </a:extLst>
          </p:cNvPr>
          <p:cNvSpPr txBox="1"/>
          <p:nvPr/>
        </p:nvSpPr>
        <p:spPr>
          <a:xfrm>
            <a:off x="681437" y="3058336"/>
            <a:ext cx="27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8700B9C-9CED-4154-B4F8-482265C6DC85}"/>
              </a:ext>
            </a:extLst>
          </p:cNvPr>
          <p:cNvSpPr txBox="1"/>
          <p:nvPr/>
        </p:nvSpPr>
        <p:spPr>
          <a:xfrm>
            <a:off x="1311668" y="3258748"/>
            <a:ext cx="504000" cy="504000"/>
          </a:xfrm>
          <a:prstGeom prst="ellipse">
            <a:avLst/>
          </a:prstGeom>
          <a:solidFill>
            <a:srgbClr val="00B05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BB16D0B-B79E-4251-AAFD-B23C2BDBF914}"/>
              </a:ext>
            </a:extLst>
          </p:cNvPr>
          <p:cNvGrpSpPr/>
          <p:nvPr/>
        </p:nvGrpSpPr>
        <p:grpSpPr>
          <a:xfrm>
            <a:off x="4754621" y="4506735"/>
            <a:ext cx="1531180" cy="377878"/>
            <a:chOff x="4763413" y="4594655"/>
            <a:chExt cx="1531180" cy="37787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77263F6-8A0B-48F7-BDCB-0A4C78B9C8EA}"/>
                </a:ext>
              </a:extLst>
            </p:cNvPr>
            <p:cNvSpPr/>
            <p:nvPr/>
          </p:nvSpPr>
          <p:spPr>
            <a:xfrm>
              <a:off x="5101209" y="4594655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532B148-4069-4A07-B070-6AAC06D8AB3F}"/>
                </a:ext>
              </a:extLst>
            </p:cNvPr>
            <p:cNvSpPr/>
            <p:nvPr/>
          </p:nvSpPr>
          <p:spPr>
            <a:xfrm>
              <a:off x="5945699" y="4792533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5854B90-DDF2-467B-AB30-167C7BA95B44}"/>
                </a:ext>
              </a:extLst>
            </p:cNvPr>
            <p:cNvSpPr/>
            <p:nvPr/>
          </p:nvSpPr>
          <p:spPr>
            <a:xfrm>
              <a:off x="5607903" y="4792533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BBE454F-2A74-41A3-9007-6DC4881EE0B1}"/>
                </a:ext>
              </a:extLst>
            </p:cNvPr>
            <p:cNvSpPr/>
            <p:nvPr/>
          </p:nvSpPr>
          <p:spPr>
            <a:xfrm>
              <a:off x="5270107" y="4792533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3E59E71-F226-4695-8655-4AD6B3952E62}"/>
                </a:ext>
              </a:extLst>
            </p:cNvPr>
            <p:cNvSpPr/>
            <p:nvPr/>
          </p:nvSpPr>
          <p:spPr>
            <a:xfrm>
              <a:off x="4932311" y="4792533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E86197AD-F976-4A7E-85B6-7792B1378EE4}"/>
                </a:ext>
              </a:extLst>
            </p:cNvPr>
            <p:cNvSpPr/>
            <p:nvPr/>
          </p:nvSpPr>
          <p:spPr>
            <a:xfrm>
              <a:off x="4763413" y="4594655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E73E2F8-44DA-488E-B892-B8B5287EC34E}"/>
                </a:ext>
              </a:extLst>
            </p:cNvPr>
            <p:cNvSpPr/>
            <p:nvPr/>
          </p:nvSpPr>
          <p:spPr>
            <a:xfrm>
              <a:off x="5439005" y="4594655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800A56E-2B2D-459E-B4D0-82D6D078154D}"/>
                </a:ext>
              </a:extLst>
            </p:cNvPr>
            <p:cNvSpPr/>
            <p:nvPr/>
          </p:nvSpPr>
          <p:spPr>
            <a:xfrm>
              <a:off x="6114593" y="4594655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185D568-F86F-4669-81AB-74AB744A1C33}"/>
                </a:ext>
              </a:extLst>
            </p:cNvPr>
            <p:cNvSpPr/>
            <p:nvPr/>
          </p:nvSpPr>
          <p:spPr>
            <a:xfrm>
              <a:off x="5776801" y="4594655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2C868A2F-6A13-4D31-93A8-280C929C98CD}"/>
              </a:ext>
            </a:extLst>
          </p:cNvPr>
          <p:cNvSpPr txBox="1"/>
          <p:nvPr/>
        </p:nvSpPr>
        <p:spPr>
          <a:xfrm>
            <a:off x="1331680" y="2686490"/>
            <a:ext cx="504000" cy="504000"/>
          </a:xfrm>
          <a:prstGeom prst="ellipse">
            <a:avLst/>
          </a:prstGeom>
          <a:solidFill>
            <a:srgbClr val="00B05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D237A57-3E8D-4E23-B6F3-800D7547EFB5}"/>
              </a:ext>
            </a:extLst>
          </p:cNvPr>
          <p:cNvSpPr txBox="1"/>
          <p:nvPr/>
        </p:nvSpPr>
        <p:spPr>
          <a:xfrm>
            <a:off x="4724845" y="3204380"/>
            <a:ext cx="504000" cy="504000"/>
          </a:xfrm>
          <a:prstGeom prst="ellipse">
            <a:avLst/>
          </a:prstGeom>
          <a:solidFill>
            <a:srgbClr val="00B05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8B96D18-A22F-4B74-8000-14D3F4BC93A8}"/>
              </a:ext>
            </a:extLst>
          </p:cNvPr>
          <p:cNvSpPr txBox="1"/>
          <p:nvPr/>
        </p:nvSpPr>
        <p:spPr>
          <a:xfrm>
            <a:off x="4166518" y="3354080"/>
            <a:ext cx="504000" cy="504000"/>
          </a:xfrm>
          <a:prstGeom prst="ellipse">
            <a:avLst/>
          </a:prstGeom>
          <a:solidFill>
            <a:srgbClr val="00B05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BB75E1E-C256-43CE-8E6E-75AD4C07B775}"/>
              </a:ext>
            </a:extLst>
          </p:cNvPr>
          <p:cNvSpPr txBox="1"/>
          <p:nvPr/>
        </p:nvSpPr>
        <p:spPr>
          <a:xfrm>
            <a:off x="3844946" y="2754391"/>
            <a:ext cx="504000" cy="504000"/>
          </a:xfrm>
          <a:prstGeom prst="ellipse">
            <a:avLst/>
          </a:prstGeom>
          <a:solidFill>
            <a:srgbClr val="00B05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3E54E29-CD6B-4888-846B-EC67E7CE6D6E}"/>
              </a:ext>
            </a:extLst>
          </p:cNvPr>
          <p:cNvSpPr txBox="1"/>
          <p:nvPr/>
        </p:nvSpPr>
        <p:spPr>
          <a:xfrm>
            <a:off x="3501405" y="3345053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13F5047-0845-44A2-B148-0AEFCA635636}"/>
              </a:ext>
            </a:extLst>
          </p:cNvPr>
          <p:cNvSpPr txBox="1"/>
          <p:nvPr/>
        </p:nvSpPr>
        <p:spPr>
          <a:xfrm>
            <a:off x="4403887" y="2706254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B1DAB47-80C4-41BD-8834-001453F05BDD}"/>
              </a:ext>
            </a:extLst>
          </p:cNvPr>
          <p:cNvSpPr txBox="1"/>
          <p:nvPr/>
        </p:nvSpPr>
        <p:spPr>
          <a:xfrm>
            <a:off x="2869109" y="3322971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F3129E-06A4-47B4-A28B-B4E268348B3D}"/>
              </a:ext>
            </a:extLst>
          </p:cNvPr>
          <p:cNvSpPr txBox="1"/>
          <p:nvPr/>
        </p:nvSpPr>
        <p:spPr>
          <a:xfrm>
            <a:off x="5317988" y="3275400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6D33248-1B21-4D17-B34F-5847E77ECC92}"/>
              </a:ext>
            </a:extLst>
          </p:cNvPr>
          <p:cNvSpPr txBox="1"/>
          <p:nvPr/>
        </p:nvSpPr>
        <p:spPr>
          <a:xfrm>
            <a:off x="5653559" y="2790403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3725C14-60F2-419F-83AA-B410837730B1}"/>
              </a:ext>
            </a:extLst>
          </p:cNvPr>
          <p:cNvSpPr txBox="1"/>
          <p:nvPr/>
        </p:nvSpPr>
        <p:spPr>
          <a:xfrm>
            <a:off x="2737293" y="2664217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EE54778-31DA-4798-846F-B8A1E2195A5C}"/>
              </a:ext>
            </a:extLst>
          </p:cNvPr>
          <p:cNvSpPr txBox="1"/>
          <p:nvPr/>
        </p:nvSpPr>
        <p:spPr>
          <a:xfrm>
            <a:off x="2320097" y="3051856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ACB9C5D-CFCD-48D2-A31A-A0941AF97D51}"/>
              </a:ext>
            </a:extLst>
          </p:cNvPr>
          <p:cNvSpPr txBox="1"/>
          <p:nvPr/>
        </p:nvSpPr>
        <p:spPr>
          <a:xfrm>
            <a:off x="1892043" y="2599338"/>
            <a:ext cx="504000" cy="504000"/>
          </a:xfrm>
          <a:prstGeom prst="ellipse">
            <a:avLst/>
          </a:prstGeom>
          <a:solidFill>
            <a:srgbClr val="FF0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23FA8C-A604-44D3-B587-5C310E3985CC}"/>
              </a:ext>
            </a:extLst>
          </p:cNvPr>
          <p:cNvSpPr txBox="1"/>
          <p:nvPr/>
        </p:nvSpPr>
        <p:spPr>
          <a:xfrm>
            <a:off x="3284852" y="2831113"/>
            <a:ext cx="504000" cy="504000"/>
          </a:xfrm>
          <a:prstGeom prst="ellipse">
            <a:avLst/>
          </a:prstGeom>
          <a:solidFill>
            <a:srgbClr val="FFC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C6E7837-4E01-47F4-9968-9FC33C04847A}"/>
              </a:ext>
            </a:extLst>
          </p:cNvPr>
          <p:cNvSpPr txBox="1"/>
          <p:nvPr/>
        </p:nvSpPr>
        <p:spPr>
          <a:xfrm>
            <a:off x="4999777" y="2713318"/>
            <a:ext cx="504000" cy="504000"/>
          </a:xfrm>
          <a:prstGeom prst="ellipse">
            <a:avLst/>
          </a:prstGeom>
          <a:solidFill>
            <a:srgbClr val="FFC00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EA0823-9988-4105-9B41-A0F3AE3E429C}"/>
              </a:ext>
            </a:extLst>
          </p:cNvPr>
          <p:cNvSpPr txBox="1"/>
          <p:nvPr/>
        </p:nvSpPr>
        <p:spPr>
          <a:xfrm>
            <a:off x="681437" y="4201417"/>
            <a:ext cx="27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3BFA66D-1934-4F0E-B362-4B8469D13C6D}"/>
              </a:ext>
            </a:extLst>
          </p:cNvPr>
          <p:cNvSpPr txBox="1"/>
          <p:nvPr/>
        </p:nvSpPr>
        <p:spPr>
          <a:xfrm>
            <a:off x="681437" y="5344497"/>
            <a:ext cx="27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C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B9CC473-5483-40D3-8DAC-BD7F2FD0FDED}"/>
              </a:ext>
            </a:extLst>
          </p:cNvPr>
          <p:cNvGrpSpPr/>
          <p:nvPr/>
        </p:nvGrpSpPr>
        <p:grpSpPr>
          <a:xfrm>
            <a:off x="1648675" y="4514045"/>
            <a:ext cx="855592" cy="377878"/>
            <a:chOff x="5244817" y="4720679"/>
            <a:chExt cx="855592" cy="377878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DA2A6100-82FF-4FD0-8033-B820BDAB9F49}"/>
                </a:ext>
              </a:extLst>
            </p:cNvPr>
            <p:cNvSpPr/>
            <p:nvPr/>
          </p:nvSpPr>
          <p:spPr>
            <a:xfrm>
              <a:off x="5244817" y="4720679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C08792F-676F-4E9A-ACBB-44DBBA7D55DC}"/>
                </a:ext>
              </a:extLst>
            </p:cNvPr>
            <p:cNvSpPr/>
            <p:nvPr/>
          </p:nvSpPr>
          <p:spPr>
            <a:xfrm>
              <a:off x="5751511" y="4918557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2750951-F1EE-4648-80A7-E05D6B85FE65}"/>
                </a:ext>
              </a:extLst>
            </p:cNvPr>
            <p:cNvSpPr/>
            <p:nvPr/>
          </p:nvSpPr>
          <p:spPr>
            <a:xfrm>
              <a:off x="5413715" y="4918557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1A6CB7C-10BE-49B5-96C0-420EE89CAFE1}"/>
                </a:ext>
              </a:extLst>
            </p:cNvPr>
            <p:cNvSpPr/>
            <p:nvPr/>
          </p:nvSpPr>
          <p:spPr>
            <a:xfrm>
              <a:off x="5582613" y="4720679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6EBCCDDA-F9C1-4B3B-ABBE-C4128B088E3D}"/>
                </a:ext>
              </a:extLst>
            </p:cNvPr>
            <p:cNvSpPr/>
            <p:nvPr/>
          </p:nvSpPr>
          <p:spPr>
            <a:xfrm>
              <a:off x="5920409" y="4720679"/>
              <a:ext cx="180000" cy="1800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entury Gothic" panose="020B0502020202020204" pitchFamily="34" charset="0"/>
              </a:endParaRPr>
            </a:p>
          </p:txBody>
        </p:sp>
      </p:grp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3CF48135-8EBB-47CD-94D3-EDE9C3B90C74}"/>
              </a:ext>
            </a:extLst>
          </p:cNvPr>
          <p:cNvSpPr/>
          <p:nvPr/>
        </p:nvSpPr>
        <p:spPr>
          <a:xfrm>
            <a:off x="1311670" y="5260824"/>
            <a:ext cx="1871145" cy="629013"/>
          </a:xfrm>
          <a:prstGeom prst="homePlat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spc="600">
                <a:solidFill>
                  <a:schemeClr val="tx1"/>
                </a:solidFill>
                <a:latin typeface="Century Gothic" panose="020B0502020202020204" pitchFamily="34" charset="0"/>
              </a:rPr>
              <a:t>500</a:t>
            </a:r>
          </a:p>
        </p:txBody>
      </p:sp>
      <p:sp>
        <p:nvSpPr>
          <p:cNvPr id="78" name="Arrow: Pentagon 77">
            <a:extLst>
              <a:ext uri="{FF2B5EF4-FFF2-40B4-BE49-F238E27FC236}">
                <a16:creationId xmlns:a16="http://schemas.microsoft.com/office/drawing/2014/main" id="{B5366966-19DA-4724-9324-A2163DB90FF7}"/>
              </a:ext>
            </a:extLst>
          </p:cNvPr>
          <p:cNvSpPr/>
          <p:nvPr/>
        </p:nvSpPr>
        <p:spPr>
          <a:xfrm>
            <a:off x="3319656" y="5260824"/>
            <a:ext cx="899526" cy="629013"/>
          </a:xfrm>
          <a:prstGeom prst="homePlat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spc="600">
                <a:solidFill>
                  <a:schemeClr val="tx1"/>
                </a:solidFill>
                <a:latin typeface="Century Gothic" panose="020B0502020202020204" pitchFamily="34" charset="0"/>
              </a:rPr>
              <a:t>9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E32A351-7BDA-4522-8069-C0E5E26C9349}"/>
              </a:ext>
            </a:extLst>
          </p:cNvPr>
          <p:cNvSpPr/>
          <p:nvPr/>
        </p:nvSpPr>
        <p:spPr>
          <a:xfrm>
            <a:off x="3720449" y="4634746"/>
            <a:ext cx="180000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atin typeface="Century Gothic" panose="020B0502020202020204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DD00E95-E6E2-449F-8641-BE5CF3BF193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80F1CF77-A4D3-44DC-B464-C89DE00A3A69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1" name="Picture 8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74CD9FA-2FE6-44FA-920E-C5C720D3F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9215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Place 5 counters on the place value grid. Make 6 different numbers.</a:t>
            </a: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5375C75F-6CBA-49E1-848C-EF622D830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744955"/>
              </p:ext>
            </p:extLst>
          </p:nvPr>
        </p:nvGraphicFramePr>
        <p:xfrm>
          <a:off x="845820" y="1453180"/>
          <a:ext cx="7452360" cy="3238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4120">
                  <a:extLst>
                    <a:ext uri="{9D8B030D-6E8A-4147-A177-3AD203B41FA5}">
                      <a16:colId xmlns:a16="http://schemas.microsoft.com/office/drawing/2014/main" val="3797209153"/>
                    </a:ext>
                  </a:extLst>
                </a:gridCol>
                <a:gridCol w="2484120">
                  <a:extLst>
                    <a:ext uri="{9D8B030D-6E8A-4147-A177-3AD203B41FA5}">
                      <a16:colId xmlns:a16="http://schemas.microsoft.com/office/drawing/2014/main" val="664322190"/>
                    </a:ext>
                  </a:extLst>
                </a:gridCol>
                <a:gridCol w="2484120">
                  <a:extLst>
                    <a:ext uri="{9D8B030D-6E8A-4147-A177-3AD203B41FA5}">
                      <a16:colId xmlns:a16="http://schemas.microsoft.com/office/drawing/2014/main" val="333242586"/>
                    </a:ext>
                  </a:extLst>
                </a:gridCol>
              </a:tblGrid>
              <a:tr h="862100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32608"/>
                  </a:ext>
                </a:extLst>
              </a:tr>
              <a:tr h="2375989"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905765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B4739501-FEE6-45EF-8B50-399FB43A4347}"/>
              </a:ext>
            </a:extLst>
          </p:cNvPr>
          <p:cNvGrpSpPr/>
          <p:nvPr/>
        </p:nvGrpSpPr>
        <p:grpSpPr>
          <a:xfrm>
            <a:off x="2670860" y="5153043"/>
            <a:ext cx="3802281" cy="540000"/>
            <a:chOff x="2730680" y="5153043"/>
            <a:chExt cx="3802281" cy="540000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EF7A790-7362-4E7B-84AC-51242AE2933A}"/>
                </a:ext>
              </a:extLst>
            </p:cNvPr>
            <p:cNvSpPr/>
            <p:nvPr/>
          </p:nvSpPr>
          <p:spPr>
            <a:xfrm>
              <a:off x="2730680" y="5153043"/>
              <a:ext cx="540000" cy="54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DA76A0C2-0A16-40A0-BBC2-4CF5362B7F44}"/>
                </a:ext>
              </a:extLst>
            </p:cNvPr>
            <p:cNvSpPr/>
            <p:nvPr/>
          </p:nvSpPr>
          <p:spPr>
            <a:xfrm>
              <a:off x="5177390" y="5153043"/>
              <a:ext cx="540000" cy="54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F06B908-42DF-4013-ACD2-06FA6E23F7B8}"/>
                </a:ext>
              </a:extLst>
            </p:cNvPr>
            <p:cNvSpPr/>
            <p:nvPr/>
          </p:nvSpPr>
          <p:spPr>
            <a:xfrm>
              <a:off x="4361820" y="5153043"/>
              <a:ext cx="540000" cy="54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566F358-1A28-4CD7-8147-2FD8FE121B20}"/>
                </a:ext>
              </a:extLst>
            </p:cNvPr>
            <p:cNvSpPr/>
            <p:nvPr/>
          </p:nvSpPr>
          <p:spPr>
            <a:xfrm>
              <a:off x="5992961" y="5153043"/>
              <a:ext cx="540000" cy="54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41281628-A9ED-4F5A-A9D2-4CF7BA5FA308}"/>
                </a:ext>
              </a:extLst>
            </p:cNvPr>
            <p:cNvSpPr/>
            <p:nvPr/>
          </p:nvSpPr>
          <p:spPr>
            <a:xfrm>
              <a:off x="3546250" y="5153043"/>
              <a:ext cx="540000" cy="54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F8B86829-E854-4F05-93C9-3D52DEA6F493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C9635BE0-69F4-4686-8408-4F5D6F8045DF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1" name="Picture 1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C95B48CC-CE4C-4945-BC11-84E05A8CB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505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Various answers, for example:</a:t>
            </a: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F8B86829-E854-4F05-93C9-3D52DEA6F493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C9635BE0-69F4-4686-8408-4F5D6F8045DF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1" name="Picture 1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C95B48CC-CE4C-4945-BC11-84E05A8CB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34A0EBD-E0C6-4D84-875A-4D4D00B46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992862"/>
              </p:ext>
            </p:extLst>
          </p:nvPr>
        </p:nvGraphicFramePr>
        <p:xfrm>
          <a:off x="442280" y="1292874"/>
          <a:ext cx="3939405" cy="12059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3135">
                  <a:extLst>
                    <a:ext uri="{9D8B030D-6E8A-4147-A177-3AD203B41FA5}">
                      <a16:colId xmlns:a16="http://schemas.microsoft.com/office/drawing/2014/main" val="3797209153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664322190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333242586"/>
                    </a:ext>
                  </a:extLst>
                </a:gridCol>
              </a:tblGrid>
              <a:tr h="581560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32608"/>
                  </a:ext>
                </a:extLst>
              </a:tr>
              <a:tr h="624431"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90576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A5FA1C7-8A55-4C6B-8B9B-71E655272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129121"/>
              </p:ext>
            </p:extLst>
          </p:nvPr>
        </p:nvGraphicFramePr>
        <p:xfrm>
          <a:off x="4727518" y="1292874"/>
          <a:ext cx="3939405" cy="12059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3135">
                  <a:extLst>
                    <a:ext uri="{9D8B030D-6E8A-4147-A177-3AD203B41FA5}">
                      <a16:colId xmlns:a16="http://schemas.microsoft.com/office/drawing/2014/main" val="3797209153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664322190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333242586"/>
                    </a:ext>
                  </a:extLst>
                </a:gridCol>
              </a:tblGrid>
              <a:tr h="581560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32608"/>
                  </a:ext>
                </a:extLst>
              </a:tr>
              <a:tr h="624431"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90576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0B8E794-89C3-4726-9FBF-8EC020A25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854303"/>
              </p:ext>
            </p:extLst>
          </p:nvPr>
        </p:nvGraphicFramePr>
        <p:xfrm>
          <a:off x="442280" y="2999156"/>
          <a:ext cx="3939405" cy="12059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3135">
                  <a:extLst>
                    <a:ext uri="{9D8B030D-6E8A-4147-A177-3AD203B41FA5}">
                      <a16:colId xmlns:a16="http://schemas.microsoft.com/office/drawing/2014/main" val="3797209153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664322190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333242586"/>
                    </a:ext>
                  </a:extLst>
                </a:gridCol>
              </a:tblGrid>
              <a:tr h="581560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32608"/>
                  </a:ext>
                </a:extLst>
              </a:tr>
              <a:tr h="624431"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90576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8BC1A54-38DC-49F5-B27F-153F7F890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48425"/>
              </p:ext>
            </p:extLst>
          </p:nvPr>
        </p:nvGraphicFramePr>
        <p:xfrm>
          <a:off x="442280" y="4697492"/>
          <a:ext cx="3939405" cy="12059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3135">
                  <a:extLst>
                    <a:ext uri="{9D8B030D-6E8A-4147-A177-3AD203B41FA5}">
                      <a16:colId xmlns:a16="http://schemas.microsoft.com/office/drawing/2014/main" val="3797209153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664322190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333242586"/>
                    </a:ext>
                  </a:extLst>
                </a:gridCol>
              </a:tblGrid>
              <a:tr h="581560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32608"/>
                  </a:ext>
                </a:extLst>
              </a:tr>
              <a:tr h="624431"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905765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9E3B1B9-8819-498B-A4A6-658310A73D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393545"/>
              </p:ext>
            </p:extLst>
          </p:nvPr>
        </p:nvGraphicFramePr>
        <p:xfrm>
          <a:off x="4727516" y="2999156"/>
          <a:ext cx="3939405" cy="12059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3135">
                  <a:extLst>
                    <a:ext uri="{9D8B030D-6E8A-4147-A177-3AD203B41FA5}">
                      <a16:colId xmlns:a16="http://schemas.microsoft.com/office/drawing/2014/main" val="3797209153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664322190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333242586"/>
                    </a:ext>
                  </a:extLst>
                </a:gridCol>
              </a:tblGrid>
              <a:tr h="581560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32608"/>
                  </a:ext>
                </a:extLst>
              </a:tr>
              <a:tr h="624431"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90576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7A004F1-A651-4601-A0BF-530CE1086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076760"/>
              </p:ext>
            </p:extLst>
          </p:nvPr>
        </p:nvGraphicFramePr>
        <p:xfrm>
          <a:off x="4727516" y="4697492"/>
          <a:ext cx="3939405" cy="12059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3135">
                  <a:extLst>
                    <a:ext uri="{9D8B030D-6E8A-4147-A177-3AD203B41FA5}">
                      <a16:colId xmlns:a16="http://schemas.microsoft.com/office/drawing/2014/main" val="3797209153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664322190"/>
                    </a:ext>
                  </a:extLst>
                </a:gridCol>
                <a:gridCol w="1313135">
                  <a:extLst>
                    <a:ext uri="{9D8B030D-6E8A-4147-A177-3AD203B41FA5}">
                      <a16:colId xmlns:a16="http://schemas.microsoft.com/office/drawing/2014/main" val="333242586"/>
                    </a:ext>
                  </a:extLst>
                </a:gridCol>
              </a:tblGrid>
              <a:tr h="581560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135465" marR="135465" marT="67732" marB="677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32608"/>
                  </a:ext>
                </a:extLst>
              </a:tr>
              <a:tr h="624431"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135465" marR="135465" marT="67732" marB="677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905765"/>
                  </a:ext>
                </a:extLst>
              </a:tr>
            </a:tbl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9539BE35-450F-4AD3-B8F7-F707F81B1FC5}"/>
              </a:ext>
            </a:extLst>
          </p:cNvPr>
          <p:cNvSpPr/>
          <p:nvPr/>
        </p:nvSpPr>
        <p:spPr>
          <a:xfrm>
            <a:off x="535795" y="1927631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2EBC870-8876-4FCB-90FC-8ED27952DD68}"/>
              </a:ext>
            </a:extLst>
          </p:cNvPr>
          <p:cNvSpPr/>
          <p:nvPr/>
        </p:nvSpPr>
        <p:spPr>
          <a:xfrm>
            <a:off x="989404" y="1918500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ED79D4B-E398-489E-9DBC-E0E195BB6483}"/>
              </a:ext>
            </a:extLst>
          </p:cNvPr>
          <p:cNvSpPr/>
          <p:nvPr/>
        </p:nvSpPr>
        <p:spPr>
          <a:xfrm>
            <a:off x="1399708" y="1914730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F5E76E4-A8A6-43DB-A6C9-02F0C1BEB3D7}"/>
              </a:ext>
            </a:extLst>
          </p:cNvPr>
          <p:cNvSpPr/>
          <p:nvPr/>
        </p:nvSpPr>
        <p:spPr>
          <a:xfrm>
            <a:off x="760476" y="2193162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9D0609D-BF1C-4300-A711-10FC24DC15C4}"/>
              </a:ext>
            </a:extLst>
          </p:cNvPr>
          <p:cNvSpPr/>
          <p:nvPr/>
        </p:nvSpPr>
        <p:spPr>
          <a:xfrm>
            <a:off x="1208179" y="2200788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B915A6B-E991-42E4-B1C2-0095179A6B9D}"/>
              </a:ext>
            </a:extLst>
          </p:cNvPr>
          <p:cNvSpPr txBox="1"/>
          <p:nvPr/>
        </p:nvSpPr>
        <p:spPr>
          <a:xfrm>
            <a:off x="2135212" y="2515373"/>
            <a:ext cx="617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500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C9DAA43-3A8E-4154-9B00-2A9F594954E2}"/>
              </a:ext>
            </a:extLst>
          </p:cNvPr>
          <p:cNvSpPr txBox="1"/>
          <p:nvPr/>
        </p:nvSpPr>
        <p:spPr>
          <a:xfrm>
            <a:off x="2171279" y="4217960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50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9303E5-FD60-47C0-A09C-CA6727B362CD}"/>
              </a:ext>
            </a:extLst>
          </p:cNvPr>
          <p:cNvSpPr txBox="1"/>
          <p:nvPr/>
        </p:nvSpPr>
        <p:spPr>
          <a:xfrm>
            <a:off x="2167016" y="5893786"/>
            <a:ext cx="401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 5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D4DE4FB-CB08-47AE-8C3E-BA5DF6717E35}"/>
              </a:ext>
            </a:extLst>
          </p:cNvPr>
          <p:cNvSpPr/>
          <p:nvPr/>
        </p:nvSpPr>
        <p:spPr>
          <a:xfrm>
            <a:off x="4958376" y="1936861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942802F-2D07-40BA-AAE1-2E0554D58A5D}"/>
              </a:ext>
            </a:extLst>
          </p:cNvPr>
          <p:cNvSpPr/>
          <p:nvPr/>
        </p:nvSpPr>
        <p:spPr>
          <a:xfrm>
            <a:off x="5687248" y="1930788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6A295A1-B780-4857-8A1D-EC15883E0CC8}"/>
              </a:ext>
            </a:extLst>
          </p:cNvPr>
          <p:cNvSpPr/>
          <p:nvPr/>
        </p:nvSpPr>
        <p:spPr>
          <a:xfrm>
            <a:off x="6766546" y="1936861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60FB528-D28B-4EE9-A680-222BB8169BBB}"/>
              </a:ext>
            </a:extLst>
          </p:cNvPr>
          <p:cNvSpPr/>
          <p:nvPr/>
        </p:nvSpPr>
        <p:spPr>
          <a:xfrm>
            <a:off x="5324580" y="2156426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9CC1C10-9281-41BD-AC43-262E22354105}"/>
              </a:ext>
            </a:extLst>
          </p:cNvPr>
          <p:cNvSpPr/>
          <p:nvPr/>
        </p:nvSpPr>
        <p:spPr>
          <a:xfrm>
            <a:off x="6401597" y="2106653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CDE21AE-58B1-415C-B033-5F042E09841E}"/>
              </a:ext>
            </a:extLst>
          </p:cNvPr>
          <p:cNvSpPr txBox="1"/>
          <p:nvPr/>
        </p:nvSpPr>
        <p:spPr>
          <a:xfrm>
            <a:off x="6366835" y="2515373"/>
            <a:ext cx="617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320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D3FA254-BF9B-4066-902A-0718FD2FA6C8}"/>
              </a:ext>
            </a:extLst>
          </p:cNvPr>
          <p:cNvSpPr txBox="1"/>
          <p:nvPr/>
        </p:nvSpPr>
        <p:spPr>
          <a:xfrm>
            <a:off x="6366835" y="4217960"/>
            <a:ext cx="617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311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C47BE64-9409-4A5A-AB3F-E3455BD7A381}"/>
              </a:ext>
            </a:extLst>
          </p:cNvPr>
          <p:cNvSpPr txBox="1"/>
          <p:nvPr/>
        </p:nvSpPr>
        <p:spPr>
          <a:xfrm>
            <a:off x="6366835" y="5893786"/>
            <a:ext cx="617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302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B3F0988C-12BD-40B2-85C5-8A99BC20C453}"/>
              </a:ext>
            </a:extLst>
          </p:cNvPr>
          <p:cNvSpPr/>
          <p:nvPr/>
        </p:nvSpPr>
        <p:spPr>
          <a:xfrm>
            <a:off x="1842595" y="3619423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96583593-A3D0-4577-A3D0-83FA22DAFA71}"/>
              </a:ext>
            </a:extLst>
          </p:cNvPr>
          <p:cNvSpPr/>
          <p:nvPr/>
        </p:nvSpPr>
        <p:spPr>
          <a:xfrm>
            <a:off x="2296204" y="3610292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5349CEA-6767-4740-903B-207D83D29A70}"/>
              </a:ext>
            </a:extLst>
          </p:cNvPr>
          <p:cNvSpPr/>
          <p:nvPr/>
        </p:nvSpPr>
        <p:spPr>
          <a:xfrm>
            <a:off x="2706508" y="3606522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E50719B1-D87C-4F0E-9EFD-AC671D5C5969}"/>
              </a:ext>
            </a:extLst>
          </p:cNvPr>
          <p:cNvSpPr/>
          <p:nvPr/>
        </p:nvSpPr>
        <p:spPr>
          <a:xfrm>
            <a:off x="2067276" y="3884954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98DC4B23-15DF-42B3-BBCD-FF87CADE0698}"/>
              </a:ext>
            </a:extLst>
          </p:cNvPr>
          <p:cNvSpPr/>
          <p:nvPr/>
        </p:nvSpPr>
        <p:spPr>
          <a:xfrm>
            <a:off x="2514979" y="3892580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56EBF98-44F0-4CE5-A934-F07262886FB3}"/>
              </a:ext>
            </a:extLst>
          </p:cNvPr>
          <p:cNvSpPr/>
          <p:nvPr/>
        </p:nvSpPr>
        <p:spPr>
          <a:xfrm>
            <a:off x="3162447" y="5323282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57DE892-6D8E-40BD-BDA6-F8D193E69401}"/>
              </a:ext>
            </a:extLst>
          </p:cNvPr>
          <p:cNvSpPr/>
          <p:nvPr/>
        </p:nvSpPr>
        <p:spPr>
          <a:xfrm>
            <a:off x="3616056" y="5314151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FCE84AF-4C45-4220-B9FC-F4A57F284AF3}"/>
              </a:ext>
            </a:extLst>
          </p:cNvPr>
          <p:cNvSpPr/>
          <p:nvPr/>
        </p:nvSpPr>
        <p:spPr>
          <a:xfrm>
            <a:off x="4026360" y="5310381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DD431B03-B0E1-45D8-B60C-9F422B7F4A2A}"/>
              </a:ext>
            </a:extLst>
          </p:cNvPr>
          <p:cNvSpPr/>
          <p:nvPr/>
        </p:nvSpPr>
        <p:spPr>
          <a:xfrm>
            <a:off x="3387128" y="5588813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4AAAA04C-8C6E-409E-82AA-57201F66536C}"/>
              </a:ext>
            </a:extLst>
          </p:cNvPr>
          <p:cNvSpPr/>
          <p:nvPr/>
        </p:nvSpPr>
        <p:spPr>
          <a:xfrm>
            <a:off x="3834831" y="5596439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E08D686-9AF9-42E5-96D0-B755B67671E1}"/>
              </a:ext>
            </a:extLst>
          </p:cNvPr>
          <p:cNvSpPr/>
          <p:nvPr/>
        </p:nvSpPr>
        <p:spPr>
          <a:xfrm>
            <a:off x="4958376" y="5360816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B3AF6352-3E0B-47B0-B63B-9FAAC4AA0A8E}"/>
              </a:ext>
            </a:extLst>
          </p:cNvPr>
          <p:cNvSpPr/>
          <p:nvPr/>
        </p:nvSpPr>
        <p:spPr>
          <a:xfrm>
            <a:off x="5687248" y="5354743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C39EEE6-5682-46E2-B6FE-54432533FF66}"/>
              </a:ext>
            </a:extLst>
          </p:cNvPr>
          <p:cNvSpPr/>
          <p:nvPr/>
        </p:nvSpPr>
        <p:spPr>
          <a:xfrm>
            <a:off x="8060714" y="5354743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45C093C1-15D5-4BFE-AB2E-C06C2ADAE23C}"/>
              </a:ext>
            </a:extLst>
          </p:cNvPr>
          <p:cNvSpPr/>
          <p:nvPr/>
        </p:nvSpPr>
        <p:spPr>
          <a:xfrm>
            <a:off x="5324580" y="5580381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D33D08DA-FF45-47A9-8763-36FC135CF5F7}"/>
              </a:ext>
            </a:extLst>
          </p:cNvPr>
          <p:cNvSpPr/>
          <p:nvPr/>
        </p:nvSpPr>
        <p:spPr>
          <a:xfrm>
            <a:off x="7695765" y="5524535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85529815-2E21-480C-AD61-A228C6894A07}"/>
              </a:ext>
            </a:extLst>
          </p:cNvPr>
          <p:cNvSpPr/>
          <p:nvPr/>
        </p:nvSpPr>
        <p:spPr>
          <a:xfrm>
            <a:off x="4958376" y="3653908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07C209A8-5B68-4054-8040-602705F0E1AC}"/>
              </a:ext>
            </a:extLst>
          </p:cNvPr>
          <p:cNvSpPr/>
          <p:nvPr/>
        </p:nvSpPr>
        <p:spPr>
          <a:xfrm>
            <a:off x="5687248" y="3647835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F055FAD-4B05-4F9F-84A4-BB4018B0537B}"/>
              </a:ext>
            </a:extLst>
          </p:cNvPr>
          <p:cNvSpPr/>
          <p:nvPr/>
        </p:nvSpPr>
        <p:spPr>
          <a:xfrm>
            <a:off x="6766546" y="3653908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E9FB2D98-6EC2-43C2-8EA4-707091585263}"/>
              </a:ext>
            </a:extLst>
          </p:cNvPr>
          <p:cNvSpPr/>
          <p:nvPr/>
        </p:nvSpPr>
        <p:spPr>
          <a:xfrm>
            <a:off x="5324580" y="3873473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8FBD99C8-B51D-4AE4-A420-7F8904EB734B}"/>
              </a:ext>
            </a:extLst>
          </p:cNvPr>
          <p:cNvSpPr/>
          <p:nvPr/>
        </p:nvSpPr>
        <p:spPr>
          <a:xfrm>
            <a:off x="8060714" y="3647835"/>
            <a:ext cx="270000" cy="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2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Complete the missing numbers. 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4C4B4C0-8763-4B74-9C2F-E48B4D854418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4CD7051-1F4D-46D4-985F-C7F26AE026E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31" name="Picture 3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A71078C-60F6-4CE8-85F5-420EEED3BB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A1B5478-B9D5-4609-B76D-1884ACE31103}"/>
              </a:ext>
            </a:extLst>
          </p:cNvPr>
          <p:cNvGrpSpPr/>
          <p:nvPr/>
        </p:nvGrpSpPr>
        <p:grpSpPr>
          <a:xfrm>
            <a:off x="1451957" y="1313798"/>
            <a:ext cx="6240086" cy="4863433"/>
            <a:chOff x="241207" y="768222"/>
            <a:chExt cx="3118927" cy="2342373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E055042-9AD1-4C26-A030-90A07631A40C}"/>
                </a:ext>
              </a:extLst>
            </p:cNvPr>
            <p:cNvGrpSpPr/>
            <p:nvPr/>
          </p:nvGrpSpPr>
          <p:grpSpPr>
            <a:xfrm>
              <a:off x="1289370" y="768222"/>
              <a:ext cx="1006899" cy="2342373"/>
              <a:chOff x="2834569" y="3955762"/>
              <a:chExt cx="1621622" cy="212943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70E12B0-7096-436D-8B5C-82DD6CEB5D5A}"/>
                  </a:ext>
                </a:extLst>
              </p:cNvPr>
              <p:cNvSpPr/>
              <p:nvPr/>
            </p:nvSpPr>
            <p:spPr>
              <a:xfrm>
                <a:off x="3100553" y="3955762"/>
                <a:ext cx="1086997" cy="212943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rapezoid 72">
                <a:extLst>
                  <a:ext uri="{FF2B5EF4-FFF2-40B4-BE49-F238E27FC236}">
                    <a16:creationId xmlns:a16="http://schemas.microsoft.com/office/drawing/2014/main" id="{03064D0C-DBD7-4669-92B6-F5EFA958A2DC}"/>
                  </a:ext>
                </a:extLst>
              </p:cNvPr>
              <p:cNvSpPr/>
              <p:nvPr/>
            </p:nvSpPr>
            <p:spPr>
              <a:xfrm rot="5400000">
                <a:off x="2112981" y="4887179"/>
                <a:ext cx="1709772" cy="266596"/>
              </a:xfrm>
              <a:prstGeom prst="trapezoid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rapezoid 73">
                <a:extLst>
                  <a:ext uri="{FF2B5EF4-FFF2-40B4-BE49-F238E27FC236}">
                    <a16:creationId xmlns:a16="http://schemas.microsoft.com/office/drawing/2014/main" id="{11FE243E-8BCB-4925-BFC1-A7D3A8BEF3C7}"/>
                  </a:ext>
                </a:extLst>
              </p:cNvPr>
              <p:cNvSpPr/>
              <p:nvPr/>
            </p:nvSpPr>
            <p:spPr>
              <a:xfrm rot="16200000" flipH="1">
                <a:off x="3468007" y="4887180"/>
                <a:ext cx="1709772" cy="266596"/>
              </a:xfrm>
              <a:prstGeom prst="trapezoid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AD643455-41F5-4A2E-81FC-B99E62D22E94}"/>
                  </a:ext>
                </a:extLst>
              </p:cNvPr>
              <p:cNvSpPr/>
              <p:nvPr/>
            </p:nvSpPr>
            <p:spPr>
              <a:xfrm>
                <a:off x="3165386" y="4677603"/>
                <a:ext cx="951706" cy="68574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Add 10 more</a:t>
                </a: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F78E9C72-524C-44DA-BF2F-161497D4E5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38563" y="4130624"/>
                <a:ext cx="240790" cy="24079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985BD5DA-926F-4E53-AB36-4391889DFA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09639" y="4068309"/>
                <a:ext cx="149512" cy="14951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F3FB9E67-2E43-4271-AD78-06A44C9892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840728" y="4066891"/>
                <a:ext cx="149512" cy="149512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2D9272E-104B-4F4A-8BB8-4ABB2C1835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09639" y="4282787"/>
                <a:ext cx="149512" cy="14951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A12C1F1C-B9B3-4BF7-A108-F3F713766D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840728" y="4281369"/>
                <a:ext cx="149512" cy="149512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84D5F092-784F-407C-8C9F-96790406FEA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48766" y="5692905"/>
                <a:ext cx="102119" cy="102119"/>
              </a:xfrm>
              <a:prstGeom prst="rect">
                <a:avLst/>
              </a:prstGeom>
              <a:solidFill>
                <a:srgbClr val="FF0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E34C6CC7-1F9C-46FA-AEA2-3ABC30019E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418123" y="5692905"/>
                <a:ext cx="102119" cy="102119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1B263964-4038-4A88-9105-BE95FF8D926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87480" y="5692905"/>
                <a:ext cx="102119" cy="102119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AAD9667-CA3F-43D8-95FE-992977B7EC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56837" y="5692905"/>
                <a:ext cx="102119" cy="102119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F129CAEB-4A08-495A-92D9-F01954CE26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26193" y="5692905"/>
                <a:ext cx="102119" cy="102119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Arrow: Right 33">
              <a:extLst>
                <a:ext uri="{FF2B5EF4-FFF2-40B4-BE49-F238E27FC236}">
                  <a16:creationId xmlns:a16="http://schemas.microsoft.com/office/drawing/2014/main" id="{F45E2EB1-A94B-4A1C-AD21-7FF9D0EBC9D8}"/>
                </a:ext>
              </a:extLst>
            </p:cNvPr>
            <p:cNvSpPr/>
            <p:nvPr/>
          </p:nvSpPr>
          <p:spPr>
            <a:xfrm>
              <a:off x="896699" y="1195422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E182D2FD-979D-4580-99B3-622095B1E0B7}"/>
                </a:ext>
              </a:extLst>
            </p:cNvPr>
            <p:cNvSpPr/>
            <p:nvPr/>
          </p:nvSpPr>
          <p:spPr>
            <a:xfrm>
              <a:off x="241207" y="1195422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677</a:t>
              </a:r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14A5F1B8-C032-435A-A8AF-BCBCC59985EA}"/>
                </a:ext>
              </a:extLst>
            </p:cNvPr>
            <p:cNvSpPr/>
            <p:nvPr/>
          </p:nvSpPr>
          <p:spPr>
            <a:xfrm>
              <a:off x="2334546" y="1195422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2684DEEF-54CF-4028-8B35-4E68508645B4}"/>
                </a:ext>
              </a:extLst>
            </p:cNvPr>
            <p:cNvSpPr/>
            <p:nvPr/>
          </p:nvSpPr>
          <p:spPr>
            <a:xfrm>
              <a:off x="2734673" y="1195422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8" name="Arrow: Right 37">
              <a:extLst>
                <a:ext uri="{FF2B5EF4-FFF2-40B4-BE49-F238E27FC236}">
                  <a16:creationId xmlns:a16="http://schemas.microsoft.com/office/drawing/2014/main" id="{E6063AAF-3E6B-4A2B-B140-60D7CABE6EBB}"/>
                </a:ext>
              </a:extLst>
            </p:cNvPr>
            <p:cNvSpPr/>
            <p:nvPr/>
          </p:nvSpPr>
          <p:spPr>
            <a:xfrm>
              <a:off x="896699" y="1637684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746D32BB-DF42-4053-BCCB-85D4DEA42DC3}"/>
                </a:ext>
              </a:extLst>
            </p:cNvPr>
            <p:cNvSpPr/>
            <p:nvPr/>
          </p:nvSpPr>
          <p:spPr>
            <a:xfrm>
              <a:off x="241207" y="1637684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0" name="Arrow: Right 39">
              <a:extLst>
                <a:ext uri="{FF2B5EF4-FFF2-40B4-BE49-F238E27FC236}">
                  <a16:creationId xmlns:a16="http://schemas.microsoft.com/office/drawing/2014/main" id="{694E3788-5D4F-4A6D-9636-1A3F1CB62E3E}"/>
                </a:ext>
              </a:extLst>
            </p:cNvPr>
            <p:cNvSpPr/>
            <p:nvPr/>
          </p:nvSpPr>
          <p:spPr>
            <a:xfrm>
              <a:off x="2334546" y="1637684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9B7FC5A3-C553-4241-A69B-8D66FDE7AB39}"/>
                </a:ext>
              </a:extLst>
            </p:cNvPr>
            <p:cNvSpPr/>
            <p:nvPr/>
          </p:nvSpPr>
          <p:spPr>
            <a:xfrm>
              <a:off x="2734673" y="1637684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eighty-eight</a:t>
              </a:r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DDE5BEFB-85BC-40C8-B903-2BA2D4CC3FEC}"/>
                </a:ext>
              </a:extLst>
            </p:cNvPr>
            <p:cNvSpPr/>
            <p:nvPr/>
          </p:nvSpPr>
          <p:spPr>
            <a:xfrm>
              <a:off x="896699" y="2079946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F43DD3FD-0142-45B8-ACF3-5434A7464546}"/>
                </a:ext>
              </a:extLst>
            </p:cNvPr>
            <p:cNvSpPr/>
            <p:nvPr/>
          </p:nvSpPr>
          <p:spPr>
            <a:xfrm>
              <a:off x="241207" y="2079946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ninety</a:t>
              </a:r>
            </a:p>
          </p:txBody>
        </p:sp>
        <p:sp>
          <p:nvSpPr>
            <p:cNvPr id="51" name="Arrow: Right 50">
              <a:extLst>
                <a:ext uri="{FF2B5EF4-FFF2-40B4-BE49-F238E27FC236}">
                  <a16:creationId xmlns:a16="http://schemas.microsoft.com/office/drawing/2014/main" id="{15AF702A-7616-4467-A276-0FCA5893850B}"/>
                </a:ext>
              </a:extLst>
            </p:cNvPr>
            <p:cNvSpPr/>
            <p:nvPr/>
          </p:nvSpPr>
          <p:spPr>
            <a:xfrm>
              <a:off x="2334546" y="2079946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117712C6-4404-4878-9B4E-CBAEAA974651}"/>
                </a:ext>
              </a:extLst>
            </p:cNvPr>
            <p:cNvSpPr/>
            <p:nvPr/>
          </p:nvSpPr>
          <p:spPr>
            <a:xfrm>
              <a:off x="2734673" y="2079946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3" name="Arrow: Right 52">
              <a:extLst>
                <a:ext uri="{FF2B5EF4-FFF2-40B4-BE49-F238E27FC236}">
                  <a16:creationId xmlns:a16="http://schemas.microsoft.com/office/drawing/2014/main" id="{5CE215CD-813D-40F1-9756-A31A167EEC2E}"/>
                </a:ext>
              </a:extLst>
            </p:cNvPr>
            <p:cNvSpPr/>
            <p:nvPr/>
          </p:nvSpPr>
          <p:spPr>
            <a:xfrm>
              <a:off x="896699" y="2472265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F553DD61-AAC6-48B6-84C5-176669AF470A}"/>
                </a:ext>
              </a:extLst>
            </p:cNvPr>
            <p:cNvSpPr/>
            <p:nvPr/>
          </p:nvSpPr>
          <p:spPr>
            <a:xfrm>
              <a:off x="241207" y="2472265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70" name="Arrow: Right 69">
              <a:extLst>
                <a:ext uri="{FF2B5EF4-FFF2-40B4-BE49-F238E27FC236}">
                  <a16:creationId xmlns:a16="http://schemas.microsoft.com/office/drawing/2014/main" id="{993B47E2-D1A3-45AC-A183-6AA99C1CBF56}"/>
                </a:ext>
              </a:extLst>
            </p:cNvPr>
            <p:cNvSpPr/>
            <p:nvPr/>
          </p:nvSpPr>
          <p:spPr>
            <a:xfrm>
              <a:off x="2334546" y="2472265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0DCA3CF1-74EA-43DE-AEA4-D65B940DEBB9}"/>
                </a:ext>
              </a:extLst>
            </p:cNvPr>
            <p:cNvSpPr/>
            <p:nvPr/>
          </p:nvSpPr>
          <p:spPr>
            <a:xfrm>
              <a:off x="2734673" y="2472265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899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Complete the missing numbers. 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4C4B4C0-8763-4B74-9C2F-E48B4D854418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4CD7051-1F4D-46D4-985F-C7F26AE026E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31" name="Picture 3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A71078C-60F6-4CE8-85F5-420EEED3BB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A1B5478-B9D5-4609-B76D-1884ACE31103}"/>
              </a:ext>
            </a:extLst>
          </p:cNvPr>
          <p:cNvGrpSpPr/>
          <p:nvPr/>
        </p:nvGrpSpPr>
        <p:grpSpPr>
          <a:xfrm>
            <a:off x="1451957" y="1313798"/>
            <a:ext cx="6240086" cy="4863433"/>
            <a:chOff x="241207" y="768222"/>
            <a:chExt cx="3118927" cy="2342373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E055042-9AD1-4C26-A030-90A07631A40C}"/>
                </a:ext>
              </a:extLst>
            </p:cNvPr>
            <p:cNvGrpSpPr/>
            <p:nvPr/>
          </p:nvGrpSpPr>
          <p:grpSpPr>
            <a:xfrm>
              <a:off x="1289370" y="768222"/>
              <a:ext cx="1006899" cy="2342373"/>
              <a:chOff x="2834569" y="3955762"/>
              <a:chExt cx="1621622" cy="212943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70E12B0-7096-436D-8B5C-82DD6CEB5D5A}"/>
                  </a:ext>
                </a:extLst>
              </p:cNvPr>
              <p:cNvSpPr/>
              <p:nvPr/>
            </p:nvSpPr>
            <p:spPr>
              <a:xfrm>
                <a:off x="3100553" y="3955762"/>
                <a:ext cx="1086997" cy="212943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rapezoid 72">
                <a:extLst>
                  <a:ext uri="{FF2B5EF4-FFF2-40B4-BE49-F238E27FC236}">
                    <a16:creationId xmlns:a16="http://schemas.microsoft.com/office/drawing/2014/main" id="{03064D0C-DBD7-4669-92B6-F5EFA958A2DC}"/>
                  </a:ext>
                </a:extLst>
              </p:cNvPr>
              <p:cNvSpPr/>
              <p:nvPr/>
            </p:nvSpPr>
            <p:spPr>
              <a:xfrm rot="5400000">
                <a:off x="2112981" y="4887179"/>
                <a:ext cx="1709772" cy="266596"/>
              </a:xfrm>
              <a:prstGeom prst="trapezoid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rapezoid 73">
                <a:extLst>
                  <a:ext uri="{FF2B5EF4-FFF2-40B4-BE49-F238E27FC236}">
                    <a16:creationId xmlns:a16="http://schemas.microsoft.com/office/drawing/2014/main" id="{11FE243E-8BCB-4925-BFC1-A7D3A8BEF3C7}"/>
                  </a:ext>
                </a:extLst>
              </p:cNvPr>
              <p:cNvSpPr/>
              <p:nvPr/>
            </p:nvSpPr>
            <p:spPr>
              <a:xfrm rot="16200000" flipH="1">
                <a:off x="3468007" y="4887180"/>
                <a:ext cx="1709772" cy="266596"/>
              </a:xfrm>
              <a:prstGeom prst="trapezoid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AD643455-41F5-4A2E-81FC-B99E62D22E94}"/>
                  </a:ext>
                </a:extLst>
              </p:cNvPr>
              <p:cNvSpPr/>
              <p:nvPr/>
            </p:nvSpPr>
            <p:spPr>
              <a:xfrm>
                <a:off x="3165386" y="4677603"/>
                <a:ext cx="951706" cy="68574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Add 10 more</a:t>
                </a: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F78E9C72-524C-44DA-BF2F-161497D4E5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38563" y="4130624"/>
                <a:ext cx="240790" cy="24079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985BD5DA-926F-4E53-AB36-4391889DFA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09639" y="4068309"/>
                <a:ext cx="149512" cy="14951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F3FB9E67-2E43-4271-AD78-06A44C9892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840728" y="4066891"/>
                <a:ext cx="149512" cy="149512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2D9272E-104B-4F4A-8BB8-4ABB2C1835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09639" y="4282787"/>
                <a:ext cx="149512" cy="14951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A12C1F1C-B9B3-4BF7-A108-F3F713766D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840728" y="4281369"/>
                <a:ext cx="149512" cy="149512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84D5F092-784F-407C-8C9F-96790406FEA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48766" y="5692905"/>
                <a:ext cx="102119" cy="102119"/>
              </a:xfrm>
              <a:prstGeom prst="rect">
                <a:avLst/>
              </a:prstGeom>
              <a:solidFill>
                <a:srgbClr val="FF0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E34C6CC7-1F9C-46FA-AEA2-3ABC30019E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418123" y="5692905"/>
                <a:ext cx="102119" cy="102119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1B263964-4038-4A88-9105-BE95FF8D926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87480" y="5692905"/>
                <a:ext cx="102119" cy="102119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AAD9667-CA3F-43D8-95FE-992977B7EC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56837" y="5692905"/>
                <a:ext cx="102119" cy="102119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F129CAEB-4A08-495A-92D9-F01954CE26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26193" y="5692905"/>
                <a:ext cx="102119" cy="102119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Arrow: Right 33">
              <a:extLst>
                <a:ext uri="{FF2B5EF4-FFF2-40B4-BE49-F238E27FC236}">
                  <a16:creationId xmlns:a16="http://schemas.microsoft.com/office/drawing/2014/main" id="{F45E2EB1-A94B-4A1C-AD21-7FF9D0EBC9D8}"/>
                </a:ext>
              </a:extLst>
            </p:cNvPr>
            <p:cNvSpPr/>
            <p:nvPr/>
          </p:nvSpPr>
          <p:spPr>
            <a:xfrm>
              <a:off x="896699" y="1195422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E182D2FD-979D-4580-99B3-622095B1E0B7}"/>
                </a:ext>
              </a:extLst>
            </p:cNvPr>
            <p:cNvSpPr/>
            <p:nvPr/>
          </p:nvSpPr>
          <p:spPr>
            <a:xfrm>
              <a:off x="241207" y="1195422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677</a:t>
              </a:r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14A5F1B8-C032-435A-A8AF-BCBCC59985EA}"/>
                </a:ext>
              </a:extLst>
            </p:cNvPr>
            <p:cNvSpPr/>
            <p:nvPr/>
          </p:nvSpPr>
          <p:spPr>
            <a:xfrm>
              <a:off x="2334546" y="1195422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2684DEEF-54CF-4028-8B35-4E68508645B4}"/>
                </a:ext>
              </a:extLst>
            </p:cNvPr>
            <p:cNvSpPr/>
            <p:nvPr/>
          </p:nvSpPr>
          <p:spPr>
            <a:xfrm>
              <a:off x="2734673" y="1195422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rgbClr val="FF0000"/>
                  </a:solidFill>
                  <a:latin typeface="Century Gothic" panose="020B0502020202020204" pitchFamily="34" charset="0"/>
                </a:rPr>
                <a:t>687</a:t>
              </a:r>
            </a:p>
          </p:txBody>
        </p:sp>
        <p:sp>
          <p:nvSpPr>
            <p:cNvPr id="38" name="Arrow: Right 37">
              <a:extLst>
                <a:ext uri="{FF2B5EF4-FFF2-40B4-BE49-F238E27FC236}">
                  <a16:creationId xmlns:a16="http://schemas.microsoft.com/office/drawing/2014/main" id="{E6063AAF-3E6B-4A2B-B140-60D7CABE6EBB}"/>
                </a:ext>
              </a:extLst>
            </p:cNvPr>
            <p:cNvSpPr/>
            <p:nvPr/>
          </p:nvSpPr>
          <p:spPr>
            <a:xfrm>
              <a:off x="896699" y="1637684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746D32BB-DF42-4053-BCCB-85D4DEA42DC3}"/>
                </a:ext>
              </a:extLst>
            </p:cNvPr>
            <p:cNvSpPr/>
            <p:nvPr/>
          </p:nvSpPr>
          <p:spPr>
            <a:xfrm>
              <a:off x="241207" y="1637684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rgbClr val="FF0000"/>
                  </a:solidFill>
                  <a:latin typeface="Century Gothic" panose="020B0502020202020204" pitchFamily="34" charset="0"/>
                </a:rPr>
                <a:t>78</a:t>
              </a:r>
            </a:p>
          </p:txBody>
        </p:sp>
        <p:sp>
          <p:nvSpPr>
            <p:cNvPr id="40" name="Arrow: Right 39">
              <a:extLst>
                <a:ext uri="{FF2B5EF4-FFF2-40B4-BE49-F238E27FC236}">
                  <a16:creationId xmlns:a16="http://schemas.microsoft.com/office/drawing/2014/main" id="{694E3788-5D4F-4A6D-9636-1A3F1CB62E3E}"/>
                </a:ext>
              </a:extLst>
            </p:cNvPr>
            <p:cNvSpPr/>
            <p:nvPr/>
          </p:nvSpPr>
          <p:spPr>
            <a:xfrm>
              <a:off x="2334546" y="1637684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9B7FC5A3-C553-4241-A69B-8D66FDE7AB39}"/>
                </a:ext>
              </a:extLst>
            </p:cNvPr>
            <p:cNvSpPr/>
            <p:nvPr/>
          </p:nvSpPr>
          <p:spPr>
            <a:xfrm>
              <a:off x="2734673" y="1637684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eighty-eight</a:t>
              </a:r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DDE5BEFB-85BC-40C8-B903-2BA2D4CC3FEC}"/>
                </a:ext>
              </a:extLst>
            </p:cNvPr>
            <p:cNvSpPr/>
            <p:nvPr/>
          </p:nvSpPr>
          <p:spPr>
            <a:xfrm>
              <a:off x="896699" y="2079946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F43DD3FD-0142-45B8-ACF3-5434A7464546}"/>
                </a:ext>
              </a:extLst>
            </p:cNvPr>
            <p:cNvSpPr/>
            <p:nvPr/>
          </p:nvSpPr>
          <p:spPr>
            <a:xfrm>
              <a:off x="241207" y="2079946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ninety</a:t>
              </a:r>
            </a:p>
          </p:txBody>
        </p:sp>
        <p:sp>
          <p:nvSpPr>
            <p:cNvPr id="51" name="Arrow: Right 50">
              <a:extLst>
                <a:ext uri="{FF2B5EF4-FFF2-40B4-BE49-F238E27FC236}">
                  <a16:creationId xmlns:a16="http://schemas.microsoft.com/office/drawing/2014/main" id="{15AF702A-7616-4467-A276-0FCA5893850B}"/>
                </a:ext>
              </a:extLst>
            </p:cNvPr>
            <p:cNvSpPr/>
            <p:nvPr/>
          </p:nvSpPr>
          <p:spPr>
            <a:xfrm>
              <a:off x="2334546" y="2079946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117712C6-4404-4878-9B4E-CBAEAA974651}"/>
                </a:ext>
              </a:extLst>
            </p:cNvPr>
            <p:cNvSpPr/>
            <p:nvPr/>
          </p:nvSpPr>
          <p:spPr>
            <a:xfrm>
              <a:off x="2734673" y="2079946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rgbClr val="FF0000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53" name="Arrow: Right 52">
              <a:extLst>
                <a:ext uri="{FF2B5EF4-FFF2-40B4-BE49-F238E27FC236}">
                  <a16:creationId xmlns:a16="http://schemas.microsoft.com/office/drawing/2014/main" id="{5CE215CD-813D-40F1-9756-A31A167EEC2E}"/>
                </a:ext>
              </a:extLst>
            </p:cNvPr>
            <p:cNvSpPr/>
            <p:nvPr/>
          </p:nvSpPr>
          <p:spPr>
            <a:xfrm>
              <a:off x="896699" y="2472265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F553DD61-AAC6-48B6-84C5-176669AF470A}"/>
                </a:ext>
              </a:extLst>
            </p:cNvPr>
            <p:cNvSpPr/>
            <p:nvPr/>
          </p:nvSpPr>
          <p:spPr>
            <a:xfrm>
              <a:off x="241207" y="2472265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rgbClr val="FF0000"/>
                  </a:solidFill>
                  <a:latin typeface="Century Gothic" panose="020B0502020202020204" pitchFamily="34" charset="0"/>
                </a:rPr>
                <a:t>889</a:t>
              </a:r>
            </a:p>
          </p:txBody>
        </p:sp>
        <p:sp>
          <p:nvSpPr>
            <p:cNvPr id="70" name="Arrow: Right 69">
              <a:extLst>
                <a:ext uri="{FF2B5EF4-FFF2-40B4-BE49-F238E27FC236}">
                  <a16:creationId xmlns:a16="http://schemas.microsoft.com/office/drawing/2014/main" id="{993B47E2-D1A3-45AC-A183-6AA99C1CBF56}"/>
                </a:ext>
              </a:extLst>
            </p:cNvPr>
            <p:cNvSpPr/>
            <p:nvPr/>
          </p:nvSpPr>
          <p:spPr>
            <a:xfrm>
              <a:off x="2334546" y="2472265"/>
              <a:ext cx="349133" cy="23853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0DCA3CF1-74EA-43DE-AEA4-D65B940DEBB9}"/>
                </a:ext>
              </a:extLst>
            </p:cNvPr>
            <p:cNvSpPr/>
            <p:nvPr/>
          </p:nvSpPr>
          <p:spPr>
            <a:xfrm>
              <a:off x="2734673" y="2472265"/>
              <a:ext cx="625461" cy="2862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899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8316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800" b="1">
                <a:solidFill>
                  <a:schemeClr val="tx1"/>
                </a:solidFill>
                <a:latin typeface="Century Gothic" panose="020B0502020202020204" pitchFamily="34" charset="0"/>
              </a:rPr>
              <a:t>10 less than eight hundred and ninety-one is </a:t>
            </a:r>
          </a:p>
          <a:p>
            <a:pPr algn="ctr"/>
            <a:r>
              <a:rPr lang="en-GB" sz="2800" b="1">
                <a:solidFill>
                  <a:schemeClr val="tx1"/>
                </a:solidFill>
                <a:latin typeface="Century Gothic" panose="020B0502020202020204" pitchFamily="34" charset="0"/>
              </a:rPr>
              <a:t>seven hundred ninety-one.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77705EF-EF8B-4781-A475-5FD516227ED1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03A5CC9-F38A-4B47-9FCC-4CE87368DACD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1EFEE98-E063-47F9-BC78-1A520BBBBD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9972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800" b="1">
                <a:solidFill>
                  <a:schemeClr val="tx1"/>
                </a:solidFill>
                <a:latin typeface="Century Gothic" panose="020B0502020202020204" pitchFamily="34" charset="0"/>
              </a:rPr>
              <a:t>10 less than eight hundred and ninety-one is </a:t>
            </a:r>
          </a:p>
          <a:p>
            <a:pPr algn="ctr"/>
            <a:r>
              <a:rPr lang="en-GB" sz="2800" b="1">
                <a:solidFill>
                  <a:schemeClr val="tx1"/>
                </a:solidFill>
                <a:latin typeface="Century Gothic" panose="020B0502020202020204" pitchFamily="34" charset="0"/>
              </a:rPr>
              <a:t>seven hundred ninety-one.</a:t>
            </a:r>
          </a:p>
          <a:p>
            <a:pPr algn="ctr"/>
            <a:endParaRPr lang="en-GB" sz="28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False. 10 less than eight hundred and ninety-one is eight hundred and eighty-one. </a:t>
            </a:r>
          </a:p>
          <a:p>
            <a:pPr algn="ctr"/>
            <a:endParaRPr lang="en-GB" sz="2000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77705EF-EF8B-4781-A475-5FD516227ED1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03A5CC9-F38A-4B47-9FCC-4CE87368DACD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1EFEE98-E063-47F9-BC78-1A520BBBBD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0894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Find one more than the number shown below:</a:t>
            </a: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7D32B86-60E8-4E4A-A82E-3EE564BE4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475641"/>
              </p:ext>
            </p:extLst>
          </p:nvPr>
        </p:nvGraphicFramePr>
        <p:xfrm>
          <a:off x="949121" y="1418038"/>
          <a:ext cx="7245759" cy="19160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5253">
                  <a:extLst>
                    <a:ext uri="{9D8B030D-6E8A-4147-A177-3AD203B41FA5}">
                      <a16:colId xmlns:a16="http://schemas.microsoft.com/office/drawing/2014/main" val="1210818693"/>
                    </a:ext>
                  </a:extLst>
                </a:gridCol>
                <a:gridCol w="2415253">
                  <a:extLst>
                    <a:ext uri="{9D8B030D-6E8A-4147-A177-3AD203B41FA5}">
                      <a16:colId xmlns:a16="http://schemas.microsoft.com/office/drawing/2014/main" val="3962463716"/>
                    </a:ext>
                  </a:extLst>
                </a:gridCol>
                <a:gridCol w="2415253">
                  <a:extLst>
                    <a:ext uri="{9D8B030D-6E8A-4147-A177-3AD203B41FA5}">
                      <a16:colId xmlns:a16="http://schemas.microsoft.com/office/drawing/2014/main" val="2839923368"/>
                    </a:ext>
                  </a:extLst>
                </a:gridCol>
              </a:tblGrid>
              <a:tr h="646985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47180"/>
                  </a:ext>
                </a:extLst>
              </a:tr>
              <a:tr h="1269033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31621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B1274CC2-6C75-4975-B2B1-FE5F999FCF7B}"/>
              </a:ext>
            </a:extLst>
          </p:cNvPr>
          <p:cNvSpPr/>
          <p:nvPr/>
        </p:nvSpPr>
        <p:spPr>
          <a:xfrm>
            <a:off x="6004269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AECB8F3-35A7-4906-8898-E6C99587966F}"/>
              </a:ext>
            </a:extLst>
          </p:cNvPr>
          <p:cNvSpPr/>
          <p:nvPr/>
        </p:nvSpPr>
        <p:spPr>
          <a:xfrm>
            <a:off x="6408755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B19C13C-79D1-4E7F-945F-ACDF75C5970E}"/>
              </a:ext>
            </a:extLst>
          </p:cNvPr>
          <p:cNvSpPr/>
          <p:nvPr/>
        </p:nvSpPr>
        <p:spPr>
          <a:xfrm>
            <a:off x="6813241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58F2378-13F9-4B12-A949-D47D2C9BACE9}"/>
              </a:ext>
            </a:extLst>
          </p:cNvPr>
          <p:cNvSpPr/>
          <p:nvPr/>
        </p:nvSpPr>
        <p:spPr>
          <a:xfrm>
            <a:off x="7217727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988AE8B-F259-4629-A465-A79E280426B3}"/>
              </a:ext>
            </a:extLst>
          </p:cNvPr>
          <p:cNvSpPr/>
          <p:nvPr/>
        </p:nvSpPr>
        <p:spPr>
          <a:xfrm>
            <a:off x="7622210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E1458A2-B860-44F1-8D0E-DE411E69C2B4}"/>
              </a:ext>
            </a:extLst>
          </p:cNvPr>
          <p:cNvSpPr/>
          <p:nvPr/>
        </p:nvSpPr>
        <p:spPr>
          <a:xfrm>
            <a:off x="6004269" y="2739678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EACCB48-6B04-4CBF-A08D-08C16EC4852B}"/>
              </a:ext>
            </a:extLst>
          </p:cNvPr>
          <p:cNvSpPr/>
          <p:nvPr/>
        </p:nvSpPr>
        <p:spPr>
          <a:xfrm>
            <a:off x="6408755" y="2739678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1B0D930-DB0B-45E4-A3C1-765FD5006BFC}"/>
              </a:ext>
            </a:extLst>
          </p:cNvPr>
          <p:cNvSpPr/>
          <p:nvPr/>
        </p:nvSpPr>
        <p:spPr>
          <a:xfrm>
            <a:off x="6813241" y="2739678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315FCD0-5871-4BFA-81A5-A055E0C46DF1}"/>
              </a:ext>
            </a:extLst>
          </p:cNvPr>
          <p:cNvSpPr/>
          <p:nvPr/>
        </p:nvSpPr>
        <p:spPr>
          <a:xfrm>
            <a:off x="7217727" y="2739678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ADCCFBF-9D84-4950-84F2-3820483A4705}"/>
              </a:ext>
            </a:extLst>
          </p:cNvPr>
          <p:cNvSpPr/>
          <p:nvPr/>
        </p:nvSpPr>
        <p:spPr>
          <a:xfrm>
            <a:off x="1869890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A530194-8EA3-40C4-967C-666248BFD097}"/>
              </a:ext>
            </a:extLst>
          </p:cNvPr>
          <p:cNvSpPr/>
          <p:nvPr/>
        </p:nvSpPr>
        <p:spPr>
          <a:xfrm>
            <a:off x="2274376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E82EB63-55D5-4243-8B36-2564ED96F225}"/>
              </a:ext>
            </a:extLst>
          </p:cNvPr>
          <p:cNvSpPr/>
          <p:nvPr/>
        </p:nvSpPr>
        <p:spPr>
          <a:xfrm>
            <a:off x="1667647" y="270451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EEA3035-1AA0-460E-AA7E-30569E472E75}"/>
              </a:ext>
            </a:extLst>
          </p:cNvPr>
          <p:cNvSpPr/>
          <p:nvPr/>
        </p:nvSpPr>
        <p:spPr>
          <a:xfrm>
            <a:off x="2072133" y="270451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7592D0E-2814-4E0B-B4AD-EADBF5B5362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FC66D98-C4B5-48DF-B92F-C6977855D03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38" name="Picture 3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2331C14B-AD75-47B5-8671-512C12AF84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56231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Find one more than the number shown below:</a:t>
            </a: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One more than 9 ones equals 10. 400 + 10 = 410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7592D0E-2814-4E0B-B4AD-EADBF5B5362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FC66D98-C4B5-48DF-B92F-C6977855D03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38" name="Picture 3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2331C14B-AD75-47B5-8671-512C12AF84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93689A7F-62EB-471D-8C6E-D192A8D1F40E}"/>
              </a:ext>
            </a:extLst>
          </p:cNvPr>
          <p:cNvGraphicFramePr>
            <a:graphicFrameLocks noGrp="1"/>
          </p:cNvGraphicFramePr>
          <p:nvPr/>
        </p:nvGraphicFramePr>
        <p:xfrm>
          <a:off x="949121" y="4184098"/>
          <a:ext cx="7245759" cy="19160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5253">
                  <a:extLst>
                    <a:ext uri="{9D8B030D-6E8A-4147-A177-3AD203B41FA5}">
                      <a16:colId xmlns:a16="http://schemas.microsoft.com/office/drawing/2014/main" val="1210818693"/>
                    </a:ext>
                  </a:extLst>
                </a:gridCol>
                <a:gridCol w="2415253">
                  <a:extLst>
                    <a:ext uri="{9D8B030D-6E8A-4147-A177-3AD203B41FA5}">
                      <a16:colId xmlns:a16="http://schemas.microsoft.com/office/drawing/2014/main" val="3962463716"/>
                    </a:ext>
                  </a:extLst>
                </a:gridCol>
                <a:gridCol w="2415253">
                  <a:extLst>
                    <a:ext uri="{9D8B030D-6E8A-4147-A177-3AD203B41FA5}">
                      <a16:colId xmlns:a16="http://schemas.microsoft.com/office/drawing/2014/main" val="2839923368"/>
                    </a:ext>
                  </a:extLst>
                </a:gridCol>
              </a:tblGrid>
              <a:tr h="646985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47180"/>
                  </a:ext>
                </a:extLst>
              </a:tr>
              <a:tr h="1269033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31621"/>
                  </a:ext>
                </a:extLst>
              </a:tr>
            </a:tbl>
          </a:graphicData>
        </a:graphic>
      </p:graphicFrame>
      <p:sp>
        <p:nvSpPr>
          <p:cNvPr id="46" name="Oval 45">
            <a:extLst>
              <a:ext uri="{FF2B5EF4-FFF2-40B4-BE49-F238E27FC236}">
                <a16:creationId xmlns:a16="http://schemas.microsoft.com/office/drawing/2014/main" id="{950EF106-AE33-4407-A00B-9D980B5A1531}"/>
              </a:ext>
            </a:extLst>
          </p:cNvPr>
          <p:cNvSpPr/>
          <p:nvPr/>
        </p:nvSpPr>
        <p:spPr>
          <a:xfrm>
            <a:off x="1869890" y="507658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77938FB-5426-482B-AF51-BF2DA221AE45}"/>
              </a:ext>
            </a:extLst>
          </p:cNvPr>
          <p:cNvSpPr/>
          <p:nvPr/>
        </p:nvSpPr>
        <p:spPr>
          <a:xfrm>
            <a:off x="2274376" y="507658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09CC1E5-8E0A-4FED-BAE4-C76DC9EB1FFD}"/>
              </a:ext>
            </a:extLst>
          </p:cNvPr>
          <p:cNvSpPr/>
          <p:nvPr/>
        </p:nvSpPr>
        <p:spPr>
          <a:xfrm>
            <a:off x="1667647" y="547057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AD3CB27B-C466-4BE8-8BAB-A003AA14DAA4}"/>
              </a:ext>
            </a:extLst>
          </p:cNvPr>
          <p:cNvSpPr/>
          <p:nvPr/>
        </p:nvSpPr>
        <p:spPr>
          <a:xfrm>
            <a:off x="2072133" y="547057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6F339E73-F1AE-4982-9523-5B61BC50B04C}"/>
              </a:ext>
            </a:extLst>
          </p:cNvPr>
          <p:cNvGraphicFramePr>
            <a:graphicFrameLocks noGrp="1"/>
          </p:cNvGraphicFramePr>
          <p:nvPr/>
        </p:nvGraphicFramePr>
        <p:xfrm>
          <a:off x="949121" y="1418038"/>
          <a:ext cx="7245759" cy="19160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5253">
                  <a:extLst>
                    <a:ext uri="{9D8B030D-6E8A-4147-A177-3AD203B41FA5}">
                      <a16:colId xmlns:a16="http://schemas.microsoft.com/office/drawing/2014/main" val="1210818693"/>
                    </a:ext>
                  </a:extLst>
                </a:gridCol>
                <a:gridCol w="2415253">
                  <a:extLst>
                    <a:ext uri="{9D8B030D-6E8A-4147-A177-3AD203B41FA5}">
                      <a16:colId xmlns:a16="http://schemas.microsoft.com/office/drawing/2014/main" val="3962463716"/>
                    </a:ext>
                  </a:extLst>
                </a:gridCol>
                <a:gridCol w="2415253">
                  <a:extLst>
                    <a:ext uri="{9D8B030D-6E8A-4147-A177-3AD203B41FA5}">
                      <a16:colId xmlns:a16="http://schemas.microsoft.com/office/drawing/2014/main" val="2839923368"/>
                    </a:ext>
                  </a:extLst>
                </a:gridCol>
              </a:tblGrid>
              <a:tr h="646985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47180"/>
                  </a:ext>
                </a:extLst>
              </a:tr>
              <a:tr h="1269033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31621"/>
                  </a:ext>
                </a:extLst>
              </a:tr>
            </a:tbl>
          </a:graphicData>
        </a:graphic>
      </p:graphicFrame>
      <p:sp>
        <p:nvSpPr>
          <p:cNvPr id="51" name="Oval 50">
            <a:extLst>
              <a:ext uri="{FF2B5EF4-FFF2-40B4-BE49-F238E27FC236}">
                <a16:creationId xmlns:a16="http://schemas.microsoft.com/office/drawing/2014/main" id="{70A8E59B-E37D-40E3-93DB-A61B5F91A5FC}"/>
              </a:ext>
            </a:extLst>
          </p:cNvPr>
          <p:cNvSpPr/>
          <p:nvPr/>
        </p:nvSpPr>
        <p:spPr>
          <a:xfrm>
            <a:off x="6004269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7AE8294-51D1-487F-B7BF-947B831FF30A}"/>
              </a:ext>
            </a:extLst>
          </p:cNvPr>
          <p:cNvSpPr/>
          <p:nvPr/>
        </p:nvSpPr>
        <p:spPr>
          <a:xfrm>
            <a:off x="6408755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B59F6C7-31F7-4898-8D65-5F4C49F7455E}"/>
              </a:ext>
            </a:extLst>
          </p:cNvPr>
          <p:cNvSpPr/>
          <p:nvPr/>
        </p:nvSpPr>
        <p:spPr>
          <a:xfrm>
            <a:off x="6813241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7A5EA92-EE26-4054-96F9-820A24448EC5}"/>
              </a:ext>
            </a:extLst>
          </p:cNvPr>
          <p:cNvSpPr/>
          <p:nvPr/>
        </p:nvSpPr>
        <p:spPr>
          <a:xfrm>
            <a:off x="7217727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E1BC0BCB-ABAB-4680-A00C-0DE9954C8335}"/>
              </a:ext>
            </a:extLst>
          </p:cNvPr>
          <p:cNvSpPr/>
          <p:nvPr/>
        </p:nvSpPr>
        <p:spPr>
          <a:xfrm>
            <a:off x="7622210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BC4CCE6-7CBB-446C-AA5B-FE28D537416B}"/>
              </a:ext>
            </a:extLst>
          </p:cNvPr>
          <p:cNvSpPr/>
          <p:nvPr/>
        </p:nvSpPr>
        <p:spPr>
          <a:xfrm>
            <a:off x="6004269" y="2739678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C0F9B279-3730-4A6D-8DB4-5E8ED0D19AE7}"/>
              </a:ext>
            </a:extLst>
          </p:cNvPr>
          <p:cNvSpPr/>
          <p:nvPr/>
        </p:nvSpPr>
        <p:spPr>
          <a:xfrm>
            <a:off x="6408755" y="2739678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1B065A1-2FD5-4D81-BDAE-1BD23A81DE03}"/>
              </a:ext>
            </a:extLst>
          </p:cNvPr>
          <p:cNvSpPr/>
          <p:nvPr/>
        </p:nvSpPr>
        <p:spPr>
          <a:xfrm>
            <a:off x="6813241" y="2739678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6179EC96-DB98-4337-A5EC-13E95711954F}"/>
              </a:ext>
            </a:extLst>
          </p:cNvPr>
          <p:cNvSpPr/>
          <p:nvPr/>
        </p:nvSpPr>
        <p:spPr>
          <a:xfrm>
            <a:off x="7217727" y="2739678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2110076-B29B-483D-9B2F-E789A43C8392}"/>
              </a:ext>
            </a:extLst>
          </p:cNvPr>
          <p:cNvSpPr/>
          <p:nvPr/>
        </p:nvSpPr>
        <p:spPr>
          <a:xfrm>
            <a:off x="1869890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BA5A1475-A4DD-4406-9746-7A5BE3199AC2}"/>
              </a:ext>
            </a:extLst>
          </p:cNvPr>
          <p:cNvSpPr/>
          <p:nvPr/>
        </p:nvSpPr>
        <p:spPr>
          <a:xfrm>
            <a:off x="2274376" y="231052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6E96C89-B671-4A87-8DC8-737EAF7A7199}"/>
              </a:ext>
            </a:extLst>
          </p:cNvPr>
          <p:cNvSpPr/>
          <p:nvPr/>
        </p:nvSpPr>
        <p:spPr>
          <a:xfrm>
            <a:off x="1667647" y="270451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BEFAA5F0-9137-40BA-AAC2-498C27A6E3B9}"/>
              </a:ext>
            </a:extLst>
          </p:cNvPr>
          <p:cNvSpPr/>
          <p:nvPr/>
        </p:nvSpPr>
        <p:spPr>
          <a:xfrm>
            <a:off x="2072133" y="270451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46EE3FC-A5D9-4F3A-B333-12687D1C7F07}"/>
              </a:ext>
            </a:extLst>
          </p:cNvPr>
          <p:cNvSpPr/>
          <p:nvPr/>
        </p:nvSpPr>
        <p:spPr>
          <a:xfrm>
            <a:off x="4392000" y="5203244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9F50131407E4BB96FEB38E53A0E26" ma:contentTypeVersion="12" ma:contentTypeDescription="Create a new document." ma:contentTypeScope="" ma:versionID="7cbe8e67b649adf093c20ade6f3a5a4e">
  <xsd:schema xmlns:xsd="http://www.w3.org/2001/XMLSchema" xmlns:xs="http://www.w3.org/2001/XMLSchema" xmlns:p="http://schemas.microsoft.com/office/2006/metadata/properties" xmlns:ns2="18fe2d6c-0df0-45db-811d-fc008624a79f" xmlns:ns3="1ad6126b-2232-40d5-980a-379d6bf6430d" targetNamespace="http://schemas.microsoft.com/office/2006/metadata/properties" ma:root="true" ma:fieldsID="b69ca69abeac9ec85b245e270c37ed76" ns2:_="" ns3:_="">
    <xsd:import namespace="18fe2d6c-0df0-45db-811d-fc008624a79f"/>
    <xsd:import namespace="1ad6126b-2232-40d5-980a-379d6bf64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e2d6c-0df0-45db-811d-fc008624a7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6126b-2232-40d5-980a-379d6bf6430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purl.org/dc/terms/"/>
    <ds:schemaRef ds:uri="5c7a0828-c5e4-45f8-a074-18a8fdc88ec6"/>
    <ds:schemaRef ds:uri="86144f90-c7b6-48d0-aae5-f5e9e48cc3df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5EDFC2D-8BBF-4E83-9893-0DE7CBD32678}"/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341</Words>
  <Application>Microsoft Office PowerPoint</Application>
  <PresentationFormat>On-screen Show (4:3)</PresentationFormat>
  <Paragraphs>198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SassoonCRInfantMedium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staffroom</cp:lastModifiedBy>
  <cp:revision>3</cp:revision>
  <dcterms:created xsi:type="dcterms:W3CDTF">2018-03-17T10:08:43Z</dcterms:created>
  <dcterms:modified xsi:type="dcterms:W3CDTF">2021-01-05T16:22:17Z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0x0101002599F50131407E4BB96FEB38E53A0E26</vt:lpwstr>
  </property>
  <property fmtid="{D5CDD505-2E9C-101B-9397-08002B2CF9AE}" pid="3" name="TaxKeyword">
    <vt:lpwstr/>
  </property>
</Properties>
</file>