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08" r:id="rId6"/>
    <p:sldId id="383" r:id="rId7"/>
    <p:sldId id="360" r:id="rId8"/>
    <p:sldId id="362" r:id="rId9"/>
    <p:sldId id="314" r:id="rId10"/>
    <p:sldId id="367" r:id="rId11"/>
    <p:sldId id="364" r:id="rId12"/>
    <p:sldId id="3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EB753E-9F9B-40B8-AF44-5B8A3209F925}" v="23" dt="2019-06-25T07:46:56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97" d="100"/>
          <a:sy n="97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àn Stebbings" userId="e14ea2a2-07d0-4302-97b9-16dc822a37cc" providerId="ADAL" clId="{6CFFCA7F-29F3-41D7-B509-6C5DF644CCAE}"/>
  </pc:docChgLst>
  <pc:docChgLst>
    <pc:chgData name="Ashleigh Sobol" userId="8430f2a2-602f-4dde-a79b-412efd9dd8bf" providerId="ADAL" clId="{B364AE33-0568-403C-9E2B-94734074AE12}"/>
  </pc:docChgLst>
  <pc:docChgLst>
    <pc:chgData name="Grace Lowther" userId="a8fe573b-0694-470f-9a15-3d4093241c1c" providerId="ADAL" clId="{9CB21770-B944-4F3F-A687-7382F7B4633E}"/>
    <pc:docChg chg="undo redo custSel addSld delSld modSld sldOrd">
      <pc:chgData name="Grace Lowther" userId="a8fe573b-0694-470f-9a15-3d4093241c1c" providerId="ADAL" clId="{9CB21770-B944-4F3F-A687-7382F7B4633E}" dt="2019-06-21T10:54:46.663" v="861" actId="208"/>
      <pc:docMkLst>
        <pc:docMk/>
      </pc:docMkLst>
      <pc:sldChg chg="addSp delSp modSp">
        <pc:chgData name="Grace Lowther" userId="a8fe573b-0694-470f-9a15-3d4093241c1c" providerId="ADAL" clId="{9CB21770-B944-4F3F-A687-7382F7B4633E}" dt="2019-06-21T10:41:16.596" v="761" actId="1076"/>
        <pc:sldMkLst>
          <pc:docMk/>
          <pc:sldMk cId="2637481266" sldId="256"/>
        </pc:sldMkLst>
        <pc:spChg chg="add del">
          <ac:chgData name="Grace Lowther" userId="a8fe573b-0694-470f-9a15-3d4093241c1c" providerId="ADAL" clId="{9CB21770-B944-4F3F-A687-7382F7B4633E}" dt="2019-06-21T10:39:02.399" v="716"/>
          <ac:spMkLst>
            <pc:docMk/>
            <pc:sldMk cId="2637481266" sldId="256"/>
            <ac:spMk id="2" creationId="{CD15A4D8-0739-4AAE-89E1-3A3329A7A19A}"/>
          </ac:spMkLst>
        </pc:spChg>
        <pc:spChg chg="mod">
          <ac:chgData name="Grace Lowther" userId="a8fe573b-0694-470f-9a15-3d4093241c1c" providerId="ADAL" clId="{9CB21770-B944-4F3F-A687-7382F7B4633E}" dt="2019-06-20T15:55:07.747" v="661" actId="20577"/>
          <ac:spMkLst>
            <pc:docMk/>
            <pc:sldMk cId="2637481266" sldId="256"/>
            <ac:spMk id="10" creationId="{7C578393-36E0-4B72-A9B2-75994B32A1D1}"/>
          </ac:spMkLst>
        </pc:spChg>
        <pc:spChg chg="add mod">
          <ac:chgData name="Grace Lowther" userId="a8fe573b-0694-470f-9a15-3d4093241c1c" providerId="ADAL" clId="{9CB21770-B944-4F3F-A687-7382F7B4633E}" dt="2019-06-21T10:41:16.596" v="761" actId="1076"/>
          <ac:spMkLst>
            <pc:docMk/>
            <pc:sldMk cId="2637481266" sldId="256"/>
            <ac:spMk id="11" creationId="{7ADA6634-5E3B-437E-9523-56807FA0D6DD}"/>
          </ac:spMkLst>
        </pc:spChg>
        <pc:spChg chg="mod">
          <ac:chgData name="Grace Lowther" userId="a8fe573b-0694-470f-9a15-3d4093241c1c" providerId="ADAL" clId="{9CB21770-B944-4F3F-A687-7382F7B4633E}" dt="2019-06-21T10:39:30.321" v="720" actId="207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05.368" v="659"/>
          <ac:grpSpMkLst>
            <pc:docMk/>
            <pc:sldMk cId="2637481266" sldId="256"/>
            <ac:grpSpMk id="7" creationId="{D762B1C9-8578-4B2D-8998-4A93D0FCBAEC}"/>
          </ac:grpSpMkLst>
        </pc:grpChg>
        <pc:grpChg chg="del">
          <ac:chgData name="Grace Lowther" userId="a8fe573b-0694-470f-9a15-3d4093241c1c" providerId="ADAL" clId="{9CB21770-B944-4F3F-A687-7382F7B4633E}" dt="2019-06-20T15:55:05.171" v="658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CB21770-B944-4F3F-A687-7382F7B4633E}" dt="2019-06-20T15:55:12.320" v="663"/>
        <pc:sldMkLst>
          <pc:docMk/>
          <pc:sldMk cId="3855900595" sldId="301"/>
        </pc:sldMkLst>
        <pc:spChg chg="mod">
          <ac:chgData name="Grace Lowther" userId="a8fe573b-0694-470f-9a15-3d4093241c1c" providerId="ADAL" clId="{9CB21770-B944-4F3F-A687-7382F7B4633E}" dt="2019-06-20T15:40:47.026" v="11" actId="404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12.320" v="663"/>
          <ac:grpSpMkLst>
            <pc:docMk/>
            <pc:sldMk cId="3855900595" sldId="301"/>
            <ac:grpSpMk id="7" creationId="{349E75E9-DD33-4293-8BE2-EFD25EA9EBD9}"/>
          </ac:grpSpMkLst>
        </pc:grpChg>
        <pc:grpChg chg="del">
          <ac:chgData name="Grace Lowther" userId="a8fe573b-0694-470f-9a15-3d4093241c1c" providerId="ADAL" clId="{9CB21770-B944-4F3F-A687-7382F7B4633E}" dt="2019-06-20T15:55:11.788" v="662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CB21770-B944-4F3F-A687-7382F7B4633E}" dt="2019-06-20T15:55:16.057" v="665"/>
        <pc:sldMkLst>
          <pc:docMk/>
          <pc:sldMk cId="273723392" sldId="308"/>
        </pc:sldMkLst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2" creationId="{7918C8BC-BD8A-4DB2-8879-E14E80D0EB57}"/>
          </ac:spMkLst>
        </pc:spChg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3" creationId="{481D6788-23C2-479D-8598-1D596E534BF5}"/>
          </ac:spMkLst>
        </pc:spChg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4" creationId="{915EF8E7-8DBB-417B-9E69-807635DCE02D}"/>
          </ac:spMkLst>
        </pc:spChg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5" creationId="{9A34251A-B49A-426A-B3C3-2C3FA1C834F7}"/>
          </ac:spMkLst>
        </pc:spChg>
        <pc:spChg chg="mod">
          <ac:chgData name="Grace Lowther" userId="a8fe573b-0694-470f-9a15-3d4093241c1c" providerId="ADAL" clId="{9CB21770-B944-4F3F-A687-7382F7B4633E}" dt="2019-06-20T15:41:16.915" v="18" actId="403"/>
          <ac:spMkLst>
            <pc:docMk/>
            <pc:sldMk cId="273723392" sldId="308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16.057" v="665"/>
          <ac:grpSpMkLst>
            <pc:docMk/>
            <pc:sldMk cId="273723392" sldId="308"/>
            <ac:grpSpMk id="11" creationId="{C0FA00DA-F481-4975-B24F-52EBEEA9624E}"/>
          </ac:grpSpMkLst>
        </pc:grpChg>
        <pc:grpChg chg="del">
          <ac:chgData name="Grace Lowther" userId="a8fe573b-0694-470f-9a15-3d4093241c1c" providerId="ADAL" clId="{9CB21770-B944-4F3F-A687-7382F7B4633E}" dt="2019-06-20T15:55:15.754" v="664" actId="478"/>
          <ac:grpSpMkLst>
            <pc:docMk/>
            <pc:sldMk cId="273723392" sldId="308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CB21770-B944-4F3F-A687-7382F7B4633E}" dt="2019-06-21T10:53:46.090" v="849" actId="208"/>
        <pc:sldMkLst>
          <pc:docMk/>
          <pc:sldMk cId="636014570" sldId="314"/>
        </pc:sldMkLst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10" creationId="{061F36ED-2AA9-466D-B031-895266ABF8DC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15" creationId="{6245460C-9D51-48CD-A4A2-402E1C4DC65E}"/>
          </ac:spMkLst>
        </pc:spChg>
        <pc:spChg chg="mod">
          <ac:chgData name="Grace Lowther" userId="a8fe573b-0694-470f-9a15-3d4093241c1c" providerId="ADAL" clId="{9CB21770-B944-4F3F-A687-7382F7B4633E}" dt="2019-06-20T15:44:05.683" v="97" actId="403"/>
          <ac:spMkLst>
            <pc:docMk/>
            <pc:sldMk cId="636014570" sldId="314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24" creationId="{DB5200BC-F605-4EAB-9928-5B5422F3A23D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28" creationId="{7DE36B85-2238-4762-80FD-61F524F935E9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29" creationId="{BB3C5A54-5B65-42F5-80A4-18099857A072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0" creationId="{5FC9A9D1-A2F0-406A-B9A0-3E6D998AD8FA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31" creationId="{EA4C990E-4F99-423F-B1CC-69D43FD3C4B4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32" creationId="{685D874E-3B6D-4863-B14D-7EF810BE794D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3" creationId="{A4D117FC-3F95-4812-A0AF-6FE5F6F4F389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34" creationId="{F8E70208-F312-4F1B-882B-516E5FDDEB2C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35" creationId="{D9A50332-E496-4FF5-A6A8-182D23556ECA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6" creationId="{396AEB0C-76A0-4987-9D41-B35181AF87E2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37" creationId="{E31C849A-1784-41C4-94C3-17C4026AD4EB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38" creationId="{D4B1B043-1CEA-4BE3-8BE4-84D7F0F70DDF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9" creationId="{FC0DD829-46DA-413D-92C8-59759FF4FA65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0" creationId="{8BEB5CC4-2C21-4B10-A58E-21E2D0FCCECE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41" creationId="{45E563CE-F31B-44A2-81B1-A816FC05F9CF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42" creationId="{4F2F02FA-ABBD-4F21-A9E3-0EF459AD93CD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3" creationId="{58732011-74C4-4174-8873-33FE8016FB20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44" creationId="{3EEE5FC1-C1DC-42FE-B7AE-4D3E6D6D5D3C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45" creationId="{D8A01C99-37F0-4C9C-9732-A5AD7B7F489D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6" creationId="{9FEEF101-4168-4241-A99A-09D90E282FE5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47" creationId="{88FEE812-75B4-40D9-8305-A376B1315CBF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48" creationId="{751AB1DB-898C-4540-A385-AF5714E4B59A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9" creationId="{1D2C60D8-DC03-4193-B019-808AA8E51ED6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50" creationId="{A8BDC442-1EBD-4606-BCC4-1E9A79A9C032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51" creationId="{5FD53AD3-102D-4906-AC2F-0E22DB598188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52" creationId="{E6FF4A9A-45BA-465A-BFBD-035D6AB2DB00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53" creationId="{046FB091-4B2B-46D3-9ACC-39A2CA5C6FC7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54" creationId="{4D9591BC-CECC-4765-834F-09B71DCD1D22}"/>
          </ac:spMkLst>
        </pc:spChg>
        <pc:grpChg chg="del">
          <ac:chgData name="Grace Lowther" userId="a8fe573b-0694-470f-9a15-3d4093241c1c" providerId="ADAL" clId="{9CB21770-B944-4F3F-A687-7382F7B4633E}" dt="2019-06-20T15:55:25.020" v="672" actId="478"/>
          <ac:grpSpMkLst>
            <pc:docMk/>
            <pc:sldMk cId="636014570" sldId="314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5.180" v="673"/>
          <ac:grpSpMkLst>
            <pc:docMk/>
            <pc:sldMk cId="636014570" sldId="314"/>
            <ac:grpSpMk id="55" creationId="{4DDD132D-B96F-4D4C-9BCC-E99064EB7CB7}"/>
          </ac:grpSpMkLst>
        </pc:grpChg>
        <pc:graphicFrameChg chg="modGraphic">
          <ac:chgData name="Grace Lowther" userId="a8fe573b-0694-470f-9a15-3d4093241c1c" providerId="ADAL" clId="{9CB21770-B944-4F3F-A687-7382F7B4633E}" dt="2019-06-20T15:44:10.322" v="99" actId="113"/>
          <ac:graphicFrameMkLst>
            <pc:docMk/>
            <pc:sldMk cId="636014570" sldId="314"/>
            <ac:graphicFrameMk id="7" creationId="{2E06F524-1852-4112-9921-E5E9DA43F5EB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0T15:55:21.073" v="669"/>
        <pc:sldMkLst>
          <pc:docMk/>
          <pc:sldMk cId="36917022" sldId="360"/>
        </pc:sldMkLst>
        <pc:spChg chg="mod topLvl">
          <ac:chgData name="Grace Lowther" userId="a8fe573b-0694-470f-9a15-3d4093241c1c" providerId="ADAL" clId="{9CB21770-B944-4F3F-A687-7382F7B4633E}" dt="2019-06-20T15:42:47.408" v="57" actId="208"/>
          <ac:spMkLst>
            <pc:docMk/>
            <pc:sldMk cId="36917022" sldId="360"/>
            <ac:spMk id="9" creationId="{3C314C5C-21F2-4C58-9CC1-2D10E28A4BAF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10" creationId="{450B8877-02F2-4C46-9FEF-BE762322C749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11" creationId="{272A06AE-745C-4D26-A227-6E7CB5731C11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12" creationId="{6B1428CD-6EBA-4E39-BCAC-D07288C3000F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13" creationId="{CF33FECF-C25A-4A22-BEAB-4483EB7789D1}"/>
          </ac:spMkLst>
        </pc:spChg>
        <pc:spChg chg="mod topLvl">
          <ac:chgData name="Grace Lowther" userId="a8fe573b-0694-470f-9a15-3d4093241c1c" providerId="ADAL" clId="{9CB21770-B944-4F3F-A687-7382F7B4633E}" dt="2019-06-20T15:42:47.408" v="57" actId="208"/>
          <ac:spMkLst>
            <pc:docMk/>
            <pc:sldMk cId="36917022" sldId="360"/>
            <ac:spMk id="14" creationId="{05279309-FF57-4088-AFD5-E1F3315F18DC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15" creationId="{3FF41878-1727-4588-A000-00C2E8D27C47}"/>
          </ac:spMkLst>
        </pc:spChg>
        <pc:spChg chg="mod">
          <ac:chgData name="Grace Lowther" userId="a8fe573b-0694-470f-9a15-3d4093241c1c" providerId="ADAL" clId="{9CB21770-B944-4F3F-A687-7382F7B4633E}" dt="2019-06-20T15:42:11.537" v="42" actId="403"/>
          <ac:spMkLst>
            <pc:docMk/>
            <pc:sldMk cId="36917022" sldId="360"/>
            <ac:spMk id="19" creationId="{5252A847-DE45-4FA3-A1F8-EEBEB845FF8E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20" creationId="{AA78343A-7E73-44BE-97CE-DCFB202C5636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21" creationId="{0A1CF66C-969B-4D79-A115-071D9D56B481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22" creationId="{4F08DC4A-55A2-433F-A993-F10183A6EE3E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23" creationId="{DEE52FD2-A401-4746-B8C0-81EFB8622C12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24" creationId="{9F3E31A8-CDB8-41BB-BA18-1DF31BAC7D6F}"/>
          </ac:spMkLst>
        </pc:spChg>
        <pc:grpChg chg="del">
          <ac:chgData name="Grace Lowther" userId="a8fe573b-0694-470f-9a15-3d4093241c1c" providerId="ADAL" clId="{9CB21770-B944-4F3F-A687-7382F7B4633E}" dt="2019-06-20T15:42:28.347" v="48" actId="165"/>
          <ac:grpSpMkLst>
            <pc:docMk/>
            <pc:sldMk cId="36917022" sldId="360"/>
            <ac:grpSpMk id="2" creationId="{50C43CC1-3EB9-4630-9739-C6DFF4DA66C7}"/>
          </ac:grpSpMkLst>
        </pc:grpChg>
        <pc:grpChg chg="del mod topLvl">
          <ac:chgData name="Grace Lowther" userId="a8fe573b-0694-470f-9a15-3d4093241c1c" providerId="ADAL" clId="{9CB21770-B944-4F3F-A687-7382F7B4633E}" dt="2019-06-20T15:42:29.851" v="49" actId="165"/>
          <ac:grpSpMkLst>
            <pc:docMk/>
            <pc:sldMk cId="36917022" sldId="360"/>
            <ac:grpSpMk id="3" creationId="{BDB18F7E-209D-49F7-A0B4-E335EB053688}"/>
          </ac:grpSpMkLst>
        </pc:grpChg>
        <pc:grpChg chg="del">
          <ac:chgData name="Grace Lowther" userId="a8fe573b-0694-470f-9a15-3d4093241c1c" providerId="ADAL" clId="{9CB21770-B944-4F3F-A687-7382F7B4633E}" dt="2019-06-20T15:42:21.811" v="45" actId="165"/>
          <ac:grpSpMkLst>
            <pc:docMk/>
            <pc:sldMk cId="36917022" sldId="360"/>
            <ac:grpSpMk id="4" creationId="{0B3B8FE2-532D-4FE8-AE6A-31411EF17AEC}"/>
          </ac:grpSpMkLst>
        </pc:grpChg>
        <pc:grpChg chg="add del mod">
          <ac:chgData name="Grace Lowther" userId="a8fe573b-0694-470f-9a15-3d4093241c1c" providerId="ADAL" clId="{9CB21770-B944-4F3F-A687-7382F7B4633E}" dt="2019-06-20T15:42:25.567" v="47" actId="165"/>
          <ac:grpSpMkLst>
            <pc:docMk/>
            <pc:sldMk cId="36917022" sldId="360"/>
            <ac:grpSpMk id="5" creationId="{A0F43E80-6787-407E-8548-D534C2973F8A}"/>
          </ac:grpSpMkLst>
        </pc:grpChg>
        <pc:grpChg chg="del">
          <ac:chgData name="Grace Lowther" userId="a8fe573b-0694-470f-9a15-3d4093241c1c" providerId="ADAL" clId="{9CB21770-B944-4F3F-A687-7382F7B4633E}" dt="2019-06-20T15:55:20.904" v="668" actId="478"/>
          <ac:grpSpMkLst>
            <pc:docMk/>
            <pc:sldMk cId="36917022" sldId="360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1.073" v="669"/>
          <ac:grpSpMkLst>
            <pc:docMk/>
            <pc:sldMk cId="36917022" sldId="360"/>
            <ac:grpSpMk id="25" creationId="{2DEFB6DC-BB8D-41BE-B2D7-51BBE68E6796}"/>
          </ac:grpSpMkLst>
        </pc:grpChg>
        <pc:graphicFrameChg chg="modGraphic">
          <ac:chgData name="Grace Lowther" userId="a8fe573b-0694-470f-9a15-3d4093241c1c" providerId="ADAL" clId="{9CB21770-B944-4F3F-A687-7382F7B4633E}" dt="2019-06-20T15:42:19.611" v="44" actId="113"/>
          <ac:graphicFrameMkLst>
            <pc:docMk/>
            <pc:sldMk cId="36917022" sldId="360"/>
            <ac:graphicFrameMk id="7" creationId="{655E3929-6B86-465C-A18C-BC01BEBD0674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0T15:55:23.446" v="671"/>
        <pc:sldMkLst>
          <pc:docMk/>
          <pc:sldMk cId="3130043037" sldId="362"/>
        </pc:sldMkLst>
        <pc:spChg chg="mod">
          <ac:chgData name="Grace Lowther" userId="a8fe573b-0694-470f-9a15-3d4093241c1c" providerId="ADAL" clId="{9CB21770-B944-4F3F-A687-7382F7B4633E}" dt="2019-06-20T15:43:40.849" v="84" actId="20577"/>
          <ac:spMkLst>
            <pc:docMk/>
            <pc:sldMk cId="3130043037" sldId="362"/>
            <ac:spMk id="19" creationId="{5252A847-DE45-4FA3-A1F8-EEBEB845FF8E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27" creationId="{71468042-C9AC-483D-9000-5A2B5C2E32BF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28" creationId="{99323E60-41B1-4D12-9B28-CD79EBDADFC3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29" creationId="{C09375BB-BE71-489B-B2D6-E610EC2C384F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0" creationId="{CB16D635-8375-44B0-9BE5-E12F1339238E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1" creationId="{3032F7A2-A140-4E5A-AF32-A116D35B1CD6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2" creationId="{6A05A55B-4C6E-40C0-8C05-2FC0697EABCD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3" creationId="{C36ECAAD-F6E0-4734-99B7-600CC5851212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4" creationId="{A3C733C0-FBF1-41B4-9889-8CAC4C011895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5" creationId="{8377143A-4B78-4266-AE58-0978891F5239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6" creationId="{F163FA03-59E8-4F34-8C10-F60FD7A97347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7" creationId="{93467537-5E57-4423-8F1A-78C84C6C632F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8" creationId="{41684AFE-5BC8-4F08-B21C-FD121B42E6C1}"/>
          </ac:spMkLst>
        </pc:spChg>
        <pc:grpChg chg="del">
          <ac:chgData name="Grace Lowther" userId="a8fe573b-0694-470f-9a15-3d4093241c1c" providerId="ADAL" clId="{9CB21770-B944-4F3F-A687-7382F7B4633E}" dt="2019-06-20T15:43:15.878" v="67" actId="478"/>
          <ac:grpSpMkLst>
            <pc:docMk/>
            <pc:sldMk cId="3130043037" sldId="362"/>
            <ac:grpSpMk id="2" creationId="{50C43CC1-3EB9-4630-9739-C6DFF4DA66C7}"/>
          </ac:grpSpMkLst>
        </pc:grpChg>
        <pc:grpChg chg="del">
          <ac:chgData name="Grace Lowther" userId="a8fe573b-0694-470f-9a15-3d4093241c1c" providerId="ADAL" clId="{9CB21770-B944-4F3F-A687-7382F7B4633E}" dt="2019-06-20T15:43:15.878" v="67" actId="478"/>
          <ac:grpSpMkLst>
            <pc:docMk/>
            <pc:sldMk cId="3130043037" sldId="362"/>
            <ac:grpSpMk id="3" creationId="{BDB18F7E-209D-49F7-A0B4-E335EB053688}"/>
          </ac:grpSpMkLst>
        </pc:grpChg>
        <pc:grpChg chg="del">
          <ac:chgData name="Grace Lowther" userId="a8fe573b-0694-470f-9a15-3d4093241c1c" providerId="ADAL" clId="{9CB21770-B944-4F3F-A687-7382F7B4633E}" dt="2019-06-20T15:43:15.878" v="67" actId="478"/>
          <ac:grpSpMkLst>
            <pc:docMk/>
            <pc:sldMk cId="3130043037" sldId="362"/>
            <ac:grpSpMk id="4" creationId="{0B3B8FE2-532D-4FE8-AE6A-31411EF17AEC}"/>
          </ac:grpSpMkLst>
        </pc:grpChg>
        <pc:grpChg chg="del">
          <ac:chgData name="Grace Lowther" userId="a8fe573b-0694-470f-9a15-3d4093241c1c" providerId="ADAL" clId="{9CB21770-B944-4F3F-A687-7382F7B4633E}" dt="2019-06-20T15:55:23.262" v="670" actId="478"/>
          <ac:grpSpMkLst>
            <pc:docMk/>
            <pc:sldMk cId="3130043037" sldId="362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3.446" v="671"/>
          <ac:grpSpMkLst>
            <pc:docMk/>
            <pc:sldMk cId="3130043037" sldId="362"/>
            <ac:grpSpMk id="39" creationId="{B87DE0A9-B5FC-4C3F-8CD0-3FA53EBB4A2A}"/>
          </ac:grpSpMkLst>
        </pc:grpChg>
        <pc:graphicFrameChg chg="add del">
          <ac:chgData name="Grace Lowther" userId="a8fe573b-0694-470f-9a15-3d4093241c1c" providerId="ADAL" clId="{9CB21770-B944-4F3F-A687-7382F7B4633E}" dt="2019-06-20T15:43:15.878" v="67" actId="478"/>
          <ac:graphicFrameMkLst>
            <pc:docMk/>
            <pc:sldMk cId="3130043037" sldId="362"/>
            <ac:graphicFrameMk id="7" creationId="{655E3929-6B86-465C-A18C-BC01BEBD0674}"/>
          </ac:graphicFrameMkLst>
        </pc:graphicFrameChg>
        <pc:graphicFrameChg chg="add del">
          <ac:chgData name="Grace Lowther" userId="a8fe573b-0694-470f-9a15-3d4093241c1c" providerId="ADAL" clId="{9CB21770-B944-4F3F-A687-7382F7B4633E}" dt="2019-06-20T15:43:11.616" v="65"/>
          <ac:graphicFrameMkLst>
            <pc:docMk/>
            <pc:sldMk cId="3130043037" sldId="362"/>
            <ac:graphicFrameMk id="25" creationId="{487674FB-65A6-43A5-9F02-C9BA0EA01C17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3:19.490" v="68"/>
          <ac:graphicFrameMkLst>
            <pc:docMk/>
            <pc:sldMk cId="3130043037" sldId="362"/>
            <ac:graphicFrameMk id="26" creationId="{A5B9B82F-9508-428C-877F-1CAC6370FC68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46:15.555" v="815" actId="404"/>
        <pc:sldMkLst>
          <pc:docMk/>
          <pc:sldMk cId="1519026781" sldId="363"/>
        </pc:sldMkLst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10" creationId="{AA215715-A5BA-4C42-8172-6E42BE932766}"/>
          </ac:spMkLst>
        </pc:spChg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11" creationId="{860CDA66-B003-4F05-A72C-2B87EE3F994A}"/>
          </ac:spMkLst>
        </pc:spChg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12" creationId="{1ABC06A7-E5E0-46A3-A0B6-E95A6AB53BE1}"/>
          </ac:spMkLst>
        </pc:spChg>
        <pc:spChg chg="mod">
          <ac:chgData name="Grace Lowther" userId="a8fe573b-0694-470f-9a15-3d4093241c1c" providerId="ADAL" clId="{9CB21770-B944-4F3F-A687-7382F7B4633E}" dt="2019-06-20T15:46:28.190" v="152" actId="403"/>
          <ac:spMkLst>
            <pc:docMk/>
            <pc:sldMk cId="1519026781" sldId="363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35" creationId="{2EFB4CA1-B734-4839-8DB4-CCBD41065ACB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3" creationId="{96512716-7C8D-4AA8-AFEA-598312F49977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4" creationId="{1E1E1913-4E2F-47D4-8A40-472A005DCE20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5" creationId="{3F8CDDA2-4360-407C-B1A2-2F8A243BE828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6" creationId="{8EDBE7B7-011A-4B7E-81AD-CBD8BF4997E1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7" creationId="{A8435F22-BE61-499F-9B91-49CCF6BC887B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8" creationId="{49A7C4E9-8C74-46A0-9F20-C9B9847D9BDD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9" creationId="{29AE4456-E59D-4219-9F14-7CCA7BD18728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0" creationId="{293440C1-DA8F-437F-B43D-E27CCDBE1DD2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1" creationId="{AFF0F804-F92D-4C51-BBAE-75BF9A4C51C3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2" creationId="{1E663917-375F-42AA-A22A-F7C848A84952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3" creationId="{72DDFD18-D669-4A05-B218-49D373E7970B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4" creationId="{2E87EE31-2F30-4E1D-A461-2B3F5A35EF60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5" creationId="{DB7974F7-8524-4685-9C44-45069893EB48}"/>
          </ac:spMkLst>
        </pc:s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2" creationId="{7BFA4934-FDE5-4F55-BB21-2D1A49E0D333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3" creationId="{243FB284-158A-4C51-ABFF-BC5FEAEAFED7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4" creationId="{2E1B857B-542E-4455-AB1E-9BD30ED2B266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5" creationId="{0F0A2834-1F9C-4232-A7DD-D38DACE7E0FE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6" creationId="{8430FF81-4E69-4984-A450-508B8D69A88A}"/>
          </ac:grpSpMkLst>
        </pc:grpChg>
        <pc:grpChg chg="del">
          <ac:chgData name="Grace Lowther" userId="a8fe573b-0694-470f-9a15-3d4093241c1c" providerId="ADAL" clId="{9CB21770-B944-4F3F-A687-7382F7B4633E}" dt="2019-06-20T15:55:33.539" v="680" actId="478"/>
          <ac:grpSpMkLst>
            <pc:docMk/>
            <pc:sldMk cId="1519026781" sldId="363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33.722" v="681"/>
          <ac:grpSpMkLst>
            <pc:docMk/>
            <pc:sldMk cId="1519026781" sldId="363"/>
            <ac:grpSpMk id="56" creationId="{777CB9C9-8FC4-4E18-AB59-7A03384FA6F3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70" creationId="{44E29B77-9E81-429F-AB87-11536C87A33F}"/>
          </ac:grpSpMkLst>
        </pc:grpChg>
        <pc:graphicFrameChg chg="mod modGraphic">
          <ac:chgData name="Grace Lowther" userId="a8fe573b-0694-470f-9a15-3d4093241c1c" providerId="ADAL" clId="{9CB21770-B944-4F3F-A687-7382F7B4633E}" dt="2019-06-20T15:47:46.583" v="214" actId="1035"/>
          <ac:graphicFrameMkLst>
            <pc:docMk/>
            <pc:sldMk cId="1519026781" sldId="363"/>
            <ac:graphicFrameMk id="9" creationId="{6FD5AD9E-2BF3-49F0-8B19-DF77F3E97269}"/>
          </ac:graphicFrameMkLst>
        </pc:graphicFrameChg>
        <pc:graphicFrameChg chg="mod modGraphic">
          <ac:chgData name="Grace Lowther" userId="a8fe573b-0694-470f-9a15-3d4093241c1c" providerId="ADAL" clId="{9CB21770-B944-4F3F-A687-7382F7B4633E}" dt="2019-06-20T15:47:46.583" v="214" actId="1035"/>
          <ac:graphicFrameMkLst>
            <pc:docMk/>
            <pc:sldMk cId="1519026781" sldId="363"/>
            <ac:graphicFrameMk id="34" creationId="{3C5903A3-938C-469E-8179-287541C52749}"/>
          </ac:graphicFrameMkLst>
        </pc:graphicFrameChg>
        <pc:graphicFrameChg chg="mod modGraphic">
          <ac:chgData name="Grace Lowther" userId="a8fe573b-0694-470f-9a15-3d4093241c1c" providerId="ADAL" clId="{9CB21770-B944-4F3F-A687-7382F7B4633E}" dt="2019-06-20T15:47:46.583" v="214" actId="1035"/>
          <ac:graphicFrameMkLst>
            <pc:docMk/>
            <pc:sldMk cId="1519026781" sldId="363"/>
            <ac:graphicFrameMk id="58" creationId="{6368A5A4-7A36-45E2-AF08-C97E257B3AFA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53:27.825" v="845" actId="207"/>
        <pc:sldMkLst>
          <pc:docMk/>
          <pc:sldMk cId="150091269" sldId="364"/>
        </pc:sldMkLst>
        <pc:spChg chg="add mod">
          <ac:chgData name="Grace Lowther" userId="a8fe573b-0694-470f-9a15-3d4093241c1c" providerId="ADAL" clId="{9CB21770-B944-4F3F-A687-7382F7B4633E}" dt="2019-06-21T10:43:02.379" v="805" actId="1038"/>
          <ac:spMkLst>
            <pc:docMk/>
            <pc:sldMk cId="150091269" sldId="364"/>
            <ac:spMk id="5" creationId="{AB235AA4-7E89-4CB3-956B-C0B24ED58F83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10" creationId="{DB88B2EA-BD96-45A4-BAA7-6A1AD08E62DF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11" creationId="{0F83EC5E-8D35-442C-8658-BAEA194BF897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13" creationId="{F5EA307C-3128-4E2D-BD5C-FD22EA07A810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14" creationId="{ADE5C278-2B5A-45DE-9FB7-35A4B2068360}"/>
          </ac:spMkLst>
        </pc:spChg>
        <pc:spChg chg="mod">
          <ac:chgData name="Grace Lowther" userId="a8fe573b-0694-470f-9a15-3d4093241c1c" providerId="ADAL" clId="{9CB21770-B944-4F3F-A687-7382F7B4633E}" dt="2019-06-20T15:45:07.414" v="127" actId="403"/>
          <ac:spMkLst>
            <pc:docMk/>
            <pc:sldMk cId="150091269" sldId="364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20" creationId="{F652349E-C256-40C4-9EB3-EEF35A17F5AC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21" creationId="{8CEEFBB2-51BD-4341-B388-FB12638FA6B3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26" creationId="{3C4C4C61-7F2C-4784-9AA3-1859D52851EF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27" creationId="{0FBFA129-CD9F-4630-A005-B402F95DD4CA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29" creationId="{85C6AFB0-16FE-4A6B-A408-03529B1CD829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30" creationId="{49AF9FB2-117D-4BAB-849C-9EC046E51610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32" creationId="{CCFF20DE-56F0-45F6-9368-29E466ABDABE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33" creationId="{869E6D91-C82F-4204-B7A1-CAED9ED2DAE1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5" creationId="{E898949D-B00D-454B-A55D-02EFD5D4EEF9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6" creationId="{7FFC3FD6-7ABD-4625-B8DE-9999A0485E24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7" creationId="{8F6B2CFE-83BC-4AD4-979C-1686A95DCEE4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8" creationId="{2341BD21-0F55-4A33-9C15-2F3D9A9E7CFD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42" creationId="{2B01E64A-7C34-47FF-8D7C-B603AB7F37A8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44" creationId="{ABB892C3-736C-4E09-8FD1-7670D821C45A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45" creationId="{25818A2E-D482-46A1-806E-73E396271D4D}"/>
          </ac:spMkLst>
        </pc:spChg>
        <pc:spChg chg="add mod">
          <ac:chgData name="Grace Lowther" userId="a8fe573b-0694-470f-9a15-3d4093241c1c" providerId="ADAL" clId="{9CB21770-B944-4F3F-A687-7382F7B4633E}" dt="2019-06-21T10:43:02.379" v="805" actId="1038"/>
          <ac:spMkLst>
            <pc:docMk/>
            <pc:sldMk cId="150091269" sldId="364"/>
            <ac:spMk id="47" creationId="{A44B2619-9606-4C50-A4F9-86BD9346313F}"/>
          </ac:spMkLst>
        </pc:spChg>
        <pc:grpChg chg="mod">
          <ac:chgData name="Grace Lowther" userId="a8fe573b-0694-470f-9a15-3d4093241c1c" providerId="ADAL" clId="{9CB21770-B944-4F3F-A687-7382F7B4633E}" dt="2019-06-21T10:52:57.448" v="836" actId="207"/>
          <ac:grpSpMkLst>
            <pc:docMk/>
            <pc:sldMk cId="150091269" sldId="364"/>
            <ac:grpSpMk id="2" creationId="{3119BF8A-F102-4319-AD7F-9D58E7EF733F}"/>
          </ac:grpSpMkLst>
        </pc:grpChg>
        <pc:grpChg chg="mod">
          <ac:chgData name="Grace Lowther" userId="a8fe573b-0694-470f-9a15-3d4093241c1c" providerId="ADAL" clId="{9CB21770-B944-4F3F-A687-7382F7B4633E}" dt="2019-06-21T10:53:27.825" v="845" actId="207"/>
          <ac:grpSpMkLst>
            <pc:docMk/>
            <pc:sldMk cId="150091269" sldId="364"/>
            <ac:grpSpMk id="4" creationId="{E0015348-F2C1-4B3A-AA9A-50CE9D8B754A}"/>
          </ac:grpSpMkLst>
        </pc:grpChg>
        <pc:grpChg chg="mod">
          <ac:chgData name="Grace Lowther" userId="a8fe573b-0694-470f-9a15-3d4093241c1c" providerId="ADAL" clId="{9CB21770-B944-4F3F-A687-7382F7B4633E}" dt="2019-06-21T10:53:15.942" v="840" actId="207"/>
          <ac:grpSpMkLst>
            <pc:docMk/>
            <pc:sldMk cId="150091269" sldId="364"/>
            <ac:grpSpMk id="15" creationId="{878C39A5-B3F9-40E0-8445-CA568DA24F23}"/>
          </ac:grpSpMkLst>
        </pc:grpChg>
        <pc:grpChg chg="del">
          <ac:chgData name="Grace Lowther" userId="a8fe573b-0694-470f-9a15-3d4093241c1c" providerId="ADAL" clId="{9CB21770-B944-4F3F-A687-7382F7B4633E}" dt="2019-06-20T15:55:29.114" v="676" actId="478"/>
          <ac:grpSpMkLst>
            <pc:docMk/>
            <pc:sldMk cId="150091269" sldId="364"/>
            <ac:grpSpMk id="16" creationId="{B31300A9-E3C5-4701-8EF1-45ED088A04DD}"/>
          </ac:grpSpMkLst>
        </pc:grpChg>
        <pc:grpChg chg="mod">
          <ac:chgData name="Grace Lowther" userId="a8fe573b-0694-470f-9a15-3d4093241c1c" providerId="ADAL" clId="{9CB21770-B944-4F3F-A687-7382F7B4633E}" dt="2019-06-21T10:53:15.942" v="840" actId="207"/>
          <ac:grpSpMkLst>
            <pc:docMk/>
            <pc:sldMk cId="150091269" sldId="364"/>
            <ac:grpSpMk id="31" creationId="{26D5429C-5E77-4C5F-A7E5-17AFD2B54C04}"/>
          </ac:grpSpMkLst>
        </pc:grpChg>
        <pc:grpChg chg="mod">
          <ac:chgData name="Grace Lowther" userId="a8fe573b-0694-470f-9a15-3d4093241c1c" providerId="ADAL" clId="{9CB21770-B944-4F3F-A687-7382F7B4633E}" dt="2019-06-21T10:52:57.448" v="836" actId="207"/>
          <ac:grpSpMkLst>
            <pc:docMk/>
            <pc:sldMk cId="150091269" sldId="364"/>
            <ac:grpSpMk id="34" creationId="{89E8DC11-D5D6-4F66-A941-D8DB38FCC4B7}"/>
          </ac:grpSpMkLst>
        </pc:grpChg>
        <pc:grpChg chg="mod">
          <ac:chgData name="Grace Lowther" userId="a8fe573b-0694-470f-9a15-3d4093241c1c" providerId="ADAL" clId="{9CB21770-B944-4F3F-A687-7382F7B4633E}" dt="2019-06-21T10:53:27.825" v="845" actId="207"/>
          <ac:grpSpMkLst>
            <pc:docMk/>
            <pc:sldMk cId="150091269" sldId="364"/>
            <ac:grpSpMk id="39" creationId="{678F72CF-CA20-49DF-861D-793759461CFD}"/>
          </ac:grpSpMkLst>
        </pc:grpChg>
        <pc:grpChg chg="add">
          <ac:chgData name="Grace Lowther" userId="a8fe573b-0694-470f-9a15-3d4093241c1c" providerId="ADAL" clId="{9CB21770-B944-4F3F-A687-7382F7B4633E}" dt="2019-06-20T15:55:29.231" v="677"/>
          <ac:grpSpMkLst>
            <pc:docMk/>
            <pc:sldMk cId="150091269" sldId="364"/>
            <ac:grpSpMk id="41" creationId="{B9E65B77-D8A6-49FA-9326-76343FF73602}"/>
          </ac:grpSpMkLst>
        </pc:grpChg>
        <pc:graphicFrameChg chg="modGraphic">
          <ac:chgData name="Grace Lowther" userId="a8fe573b-0694-470f-9a15-3d4093241c1c" providerId="ADAL" clId="{9CB21770-B944-4F3F-A687-7382F7B4633E}" dt="2019-06-20T15:45:17.136" v="131" actId="403"/>
          <ac:graphicFrameMkLst>
            <pc:docMk/>
            <pc:sldMk cId="150091269" sldId="364"/>
            <ac:graphicFrameMk id="7" creationId="{24581D2C-1787-49EB-801A-E31B5FB11916}"/>
          </ac:graphicFrameMkLst>
        </pc:graphicFrameChg>
        <pc:graphicFrameChg chg="modGraphic">
          <ac:chgData name="Grace Lowther" userId="a8fe573b-0694-470f-9a15-3d4093241c1c" providerId="ADAL" clId="{9CB21770-B944-4F3F-A687-7382F7B4633E}" dt="2019-06-20T15:45:23.364" v="133" actId="113"/>
          <ac:graphicFrameMkLst>
            <pc:docMk/>
            <pc:sldMk cId="150091269" sldId="364"/>
            <ac:graphicFrameMk id="9" creationId="{C7AB83B9-74F9-4C05-AA0D-38262E1AE4A1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54:12.699" v="855" actId="208"/>
        <pc:sldMkLst>
          <pc:docMk/>
          <pc:sldMk cId="2627058257" sldId="367"/>
        </pc:sldMkLst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10" creationId="{061F36ED-2AA9-466D-B031-895266ABF8DC}"/>
          </ac:spMkLst>
        </pc:spChg>
        <pc:spChg chg="mod">
          <ac:chgData name="Grace Lowther" userId="a8fe573b-0694-470f-9a15-3d4093241c1c" providerId="ADAL" clId="{9CB21770-B944-4F3F-A687-7382F7B4633E}" dt="2019-06-21T10:52:33.190" v="833" actId="208"/>
          <ac:spMkLst>
            <pc:docMk/>
            <pc:sldMk cId="2627058257" sldId="367"/>
            <ac:spMk id="15" creationId="{6245460C-9D51-48CD-A4A2-402E1C4DC65E}"/>
          </ac:spMkLst>
        </pc:spChg>
        <pc:spChg chg="mod">
          <ac:chgData name="Grace Lowther" userId="a8fe573b-0694-470f-9a15-3d4093241c1c" providerId="ADAL" clId="{9CB21770-B944-4F3F-A687-7382F7B4633E}" dt="2019-06-21T10:42:10.959" v="767" actId="20577"/>
          <ac:spMkLst>
            <pc:docMk/>
            <pc:sldMk cId="2627058257" sldId="367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24" creationId="{DB5200BC-F605-4EAB-9928-5B5422F3A23D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28" creationId="{7DE36B85-2238-4762-80FD-61F524F935E9}"/>
          </ac:spMkLst>
        </pc:spChg>
        <pc:spChg chg="mod">
          <ac:chgData name="Grace Lowther" userId="a8fe573b-0694-470f-9a15-3d4093241c1c" providerId="ADAL" clId="{9CB21770-B944-4F3F-A687-7382F7B4633E}" dt="2019-06-21T10:52:33.190" v="833" actId="208"/>
          <ac:spMkLst>
            <pc:docMk/>
            <pc:sldMk cId="2627058257" sldId="367"/>
            <ac:spMk id="29" creationId="{BB3C5A54-5B65-42F5-80A4-18099857A072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0" creationId="{5FC9A9D1-A2F0-406A-B9A0-3E6D998AD8FA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31" creationId="{EA4C990E-4F99-423F-B1CC-69D43FD3C4B4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32" creationId="{685D874E-3B6D-4863-B14D-7EF810BE794D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3" creationId="{A4D117FC-3F95-4812-A0AF-6FE5F6F4F389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34" creationId="{F8E70208-F312-4F1B-882B-516E5FDDEB2C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35" creationId="{D9A50332-E496-4FF5-A6A8-182D23556ECA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6" creationId="{396AEB0C-76A0-4987-9D41-B35181AF87E2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37" creationId="{E31C849A-1784-41C4-94C3-17C4026AD4EB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38" creationId="{D4B1B043-1CEA-4BE3-8BE4-84D7F0F70DDF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9" creationId="{FC0DD829-46DA-413D-92C8-59759FF4FA65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40" creationId="{8BEB5CC4-2C21-4B10-A58E-21E2D0FCCECE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41" creationId="{45E563CE-F31B-44A2-81B1-A816FC05F9CF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42" creationId="{4F2F02FA-ABBD-4F21-A9E3-0EF459AD93CD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43" creationId="{58732011-74C4-4174-8873-33FE8016FB20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44" creationId="{3EEE5FC1-C1DC-42FE-B7AE-4D3E6D6D5D3C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45" creationId="{D8A01C99-37F0-4C9C-9732-A5AD7B7F489D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46" creationId="{9FEEF101-4168-4241-A99A-09D90E282FE5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47" creationId="{88FEE812-75B4-40D9-8305-A376B1315CBF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48" creationId="{751AB1DB-898C-4540-A385-AF5714E4B59A}"/>
          </ac:spMkLst>
        </pc:spChg>
        <pc:spChg chg="mod">
          <ac:chgData name="Grace Lowther" userId="a8fe573b-0694-470f-9a15-3d4093241c1c" providerId="ADAL" clId="{9CB21770-B944-4F3F-A687-7382F7B4633E}" dt="2019-06-21T10:53:56.837" v="851" actId="208"/>
          <ac:spMkLst>
            <pc:docMk/>
            <pc:sldMk cId="2627058257" sldId="367"/>
            <ac:spMk id="49" creationId="{1D2C60D8-DC03-4193-B019-808AA8E51ED6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50" creationId="{A8BDC442-1EBD-4606-BCC4-1E9A79A9C032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51" creationId="{5FD53AD3-102D-4906-AC2F-0E22DB598188}"/>
          </ac:spMkLst>
        </pc:spChg>
        <pc:spChg chg="mod">
          <ac:chgData name="Grace Lowther" userId="a8fe573b-0694-470f-9a15-3d4093241c1c" providerId="ADAL" clId="{9CB21770-B944-4F3F-A687-7382F7B4633E}" dt="2019-06-21T10:53:56.837" v="851" actId="208"/>
          <ac:spMkLst>
            <pc:docMk/>
            <pc:sldMk cId="2627058257" sldId="367"/>
            <ac:spMk id="52" creationId="{E6FF4A9A-45BA-465A-BFBD-035D6AB2DB00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53" creationId="{046FB091-4B2B-46D3-9ACC-39A2CA5C6FC7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54" creationId="{4D9591BC-CECC-4765-834F-09B71DCD1D22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58" creationId="{3C031C8C-1D06-4F62-BFCF-E96B262DADF6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59" creationId="{750033A1-5A5B-4FEB-BEC2-82E6C4ABED27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0" creationId="{49B1DB56-DD40-43EF-BC3F-65FE753B7199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1" creationId="{3B7EBD39-E4C2-49AF-8E3A-BD6EB0BC1089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2" creationId="{B5E11DF7-11BC-4573-9D03-8F0E5E0F78CC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3" creationId="{A22D9915-B25E-4453-914C-8F9A68260763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4" creationId="{B8A3B530-92DA-4296-9011-6F9967DEA4F7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5" creationId="{D8149C51-525E-49BC-8A3A-1D204CCDA508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6" creationId="{69DCC2E5-2010-4BCE-B7CE-B8B39EC1198A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7" creationId="{7B0DFD36-272C-4780-B1D1-2C3CC7DDEEE1}"/>
          </ac:spMkLst>
        </pc:spChg>
        <pc:grpChg chg="mod">
          <ac:chgData name="Grace Lowther" userId="a8fe573b-0694-470f-9a15-3d4093241c1c" providerId="ADAL" clId="{9CB21770-B944-4F3F-A687-7382F7B4633E}" dt="2019-06-21T10:52:31.636" v="832" actId="207"/>
          <ac:grpSpMkLst>
            <pc:docMk/>
            <pc:sldMk cId="2627058257" sldId="367"/>
            <ac:grpSpMk id="2" creationId="{30166AFD-F4EC-469A-B53B-59D3FC842F3F}"/>
          </ac:grpSpMkLst>
        </pc:grpChg>
        <pc:grpChg chg="mod">
          <ac:chgData name="Grace Lowther" userId="a8fe573b-0694-470f-9a15-3d4093241c1c" providerId="ADAL" clId="{9CB21770-B944-4F3F-A687-7382F7B4633E}" dt="2019-06-21T10:52:18.044" v="828" actId="207"/>
          <ac:grpSpMkLst>
            <pc:docMk/>
            <pc:sldMk cId="2627058257" sldId="367"/>
            <ac:grpSpMk id="3" creationId="{21172316-4E36-4C13-920B-2896DA273428}"/>
          </ac:grpSpMkLst>
        </pc:grpChg>
        <pc:grpChg chg="del">
          <ac:chgData name="Grace Lowther" userId="a8fe573b-0694-470f-9a15-3d4093241c1c" providerId="ADAL" clId="{9CB21770-B944-4F3F-A687-7382F7B4633E}" dt="2019-06-21T10:41:50.825" v="763" actId="478"/>
          <ac:grpSpMkLst>
            <pc:docMk/>
            <pc:sldMk cId="2627058257" sldId="367"/>
            <ac:grpSpMk id="4" creationId="{F34B4AB3-947E-4A10-8FE7-05B40EC8FA04}"/>
          </ac:grpSpMkLst>
        </pc:grpChg>
        <pc:grpChg chg="del">
          <ac:chgData name="Grace Lowther" userId="a8fe573b-0694-470f-9a15-3d4093241c1c" providerId="ADAL" clId="{9CB21770-B944-4F3F-A687-7382F7B4633E}" dt="2019-06-20T15:55:27.399" v="674" actId="478"/>
          <ac:grpSpMkLst>
            <pc:docMk/>
            <pc:sldMk cId="2627058257" sldId="367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7.546" v="675"/>
          <ac:grpSpMkLst>
            <pc:docMk/>
            <pc:sldMk cId="2627058257" sldId="367"/>
            <ac:grpSpMk id="55" creationId="{01E3B7F0-AE1C-42B4-8D37-7A3D550A9B91}"/>
          </ac:grpSpMkLst>
        </pc:grpChg>
        <pc:graphicFrameChg chg="modGraphic">
          <ac:chgData name="Grace Lowther" userId="a8fe573b-0694-470f-9a15-3d4093241c1c" providerId="ADAL" clId="{9CB21770-B944-4F3F-A687-7382F7B4633E}" dt="2019-06-21T10:41:38.337" v="762" actId="404"/>
          <ac:graphicFrameMkLst>
            <pc:docMk/>
            <pc:sldMk cId="2627058257" sldId="367"/>
            <ac:graphicFrameMk id="7" creationId="{2E06F524-1852-4112-9921-E5E9DA43F5EB}"/>
          </ac:graphicFrameMkLst>
        </pc:graphicFrameChg>
        <pc:picChg chg="mod">
          <ac:chgData name="Grace Lowther" userId="a8fe573b-0694-470f-9a15-3d4093241c1c" providerId="ADAL" clId="{9CB21770-B944-4F3F-A687-7382F7B4633E}" dt="2019-06-21T10:52:23.867" v="831" actId="1076"/>
          <ac:picMkLst>
            <pc:docMk/>
            <pc:sldMk cId="2627058257" sldId="367"/>
            <ac:picMk id="8" creationId="{D9426B6B-94AA-4D9B-BC63-8F0BC9ED5115}"/>
          </ac:picMkLst>
        </pc:picChg>
      </pc:sldChg>
      <pc:sldChg chg="addSp delSp modSp">
        <pc:chgData name="Grace Lowther" userId="a8fe573b-0694-470f-9a15-3d4093241c1c" providerId="ADAL" clId="{9CB21770-B944-4F3F-A687-7382F7B4633E}" dt="2019-06-21T10:54:46.663" v="861" actId="208"/>
        <pc:sldMkLst>
          <pc:docMk/>
          <pc:sldMk cId="3331765783" sldId="368"/>
        </pc:sldMkLst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10" creationId="{DB88B2EA-BD96-45A4-BAA7-6A1AD08E62DF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11" creationId="{0F83EC5E-8D35-442C-8658-BAEA194BF897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13" creationId="{F5EA307C-3128-4E2D-BD5C-FD22EA07A810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14" creationId="{ADE5C278-2B5A-45DE-9FB7-35A4B2068360}"/>
          </ac:spMkLst>
        </pc:spChg>
        <pc:spChg chg="mod">
          <ac:chgData name="Grace Lowther" userId="a8fe573b-0694-470f-9a15-3d4093241c1c" providerId="ADAL" clId="{9CB21770-B944-4F3F-A687-7382F7B4633E}" dt="2019-06-20T15:46:04.041" v="145" actId="403"/>
          <ac:spMkLst>
            <pc:docMk/>
            <pc:sldMk cId="3331765783" sldId="368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20" creationId="{F652349E-C256-40C4-9EB3-EEF35A17F5AC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21" creationId="{8CEEFBB2-51BD-4341-B388-FB12638FA6B3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26" creationId="{3C4C4C61-7F2C-4784-9AA3-1859D52851EF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27" creationId="{0FBFA129-CD9F-4630-A005-B402F95DD4CA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29" creationId="{85C6AFB0-16FE-4A6B-A408-03529B1CD829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30" creationId="{49AF9FB2-117D-4BAB-849C-9EC046E51610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32" creationId="{CCFF20DE-56F0-45F6-9368-29E466ABDABE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33" creationId="{869E6D91-C82F-4204-B7A1-CAED9ED2DAE1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5" creationId="{E898949D-B00D-454B-A55D-02EFD5D4EEF9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6" creationId="{7FFC3FD6-7ABD-4625-B8DE-9999A0485E24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7" creationId="{8F6B2CFE-83BC-4AD4-979C-1686A95DCEE4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8" creationId="{2341BD21-0F55-4A33-9C15-2F3D9A9E7CFD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42" creationId="{2B01E64A-7C34-47FF-8D7C-B603AB7F37A8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44" creationId="{ABB892C3-736C-4E09-8FD1-7670D821C45A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45" creationId="{25818A2E-D482-46A1-806E-73E396271D4D}"/>
          </ac:spMkLst>
        </pc:spChg>
        <pc:spChg chg="add del">
          <ac:chgData name="Grace Lowther" userId="a8fe573b-0694-470f-9a15-3d4093241c1c" providerId="ADAL" clId="{9CB21770-B944-4F3F-A687-7382F7B4633E}" dt="2019-06-21T10:43:07.099" v="806" actId="478"/>
          <ac:spMkLst>
            <pc:docMk/>
            <pc:sldMk cId="3331765783" sldId="368"/>
            <ac:spMk id="47" creationId="{01DFD16B-2199-4DF9-A855-644294622584}"/>
          </ac:spMkLst>
        </pc:spChg>
        <pc:spChg chg="add del">
          <ac:chgData name="Grace Lowther" userId="a8fe573b-0694-470f-9a15-3d4093241c1c" providerId="ADAL" clId="{9CB21770-B944-4F3F-A687-7382F7B4633E}" dt="2019-06-21T10:43:07.099" v="806" actId="478"/>
          <ac:spMkLst>
            <pc:docMk/>
            <pc:sldMk cId="3331765783" sldId="368"/>
            <ac:spMk id="48" creationId="{C7087288-67CE-4752-8237-26ECCD243609}"/>
          </ac:spMkLst>
        </pc:spChg>
        <pc:spChg chg="add">
          <ac:chgData name="Grace Lowther" userId="a8fe573b-0694-470f-9a15-3d4093241c1c" providerId="ADAL" clId="{9CB21770-B944-4F3F-A687-7382F7B4633E}" dt="2019-06-21T10:43:07.338" v="807"/>
          <ac:spMkLst>
            <pc:docMk/>
            <pc:sldMk cId="3331765783" sldId="368"/>
            <ac:spMk id="49" creationId="{107F5DE3-54A9-404A-B93C-1836BE2E1902}"/>
          </ac:spMkLst>
        </pc:spChg>
        <pc:spChg chg="add">
          <ac:chgData name="Grace Lowther" userId="a8fe573b-0694-470f-9a15-3d4093241c1c" providerId="ADAL" clId="{9CB21770-B944-4F3F-A687-7382F7B4633E}" dt="2019-06-21T10:43:07.338" v="807"/>
          <ac:spMkLst>
            <pc:docMk/>
            <pc:sldMk cId="3331765783" sldId="368"/>
            <ac:spMk id="50" creationId="{5D5A8190-40C6-45C2-9278-BB287F4E381A}"/>
          </ac:spMkLst>
        </pc:spChg>
        <pc:grpChg chg="mod">
          <ac:chgData name="Grace Lowther" userId="a8fe573b-0694-470f-9a15-3d4093241c1c" providerId="ADAL" clId="{9CB21770-B944-4F3F-A687-7382F7B4633E}" dt="2019-06-21T10:54:28.969" v="856" actId="207"/>
          <ac:grpSpMkLst>
            <pc:docMk/>
            <pc:sldMk cId="3331765783" sldId="368"/>
            <ac:grpSpMk id="2" creationId="{3119BF8A-F102-4319-AD7F-9D58E7EF733F}"/>
          </ac:grpSpMkLst>
        </pc:grpChg>
        <pc:grpChg chg="mod">
          <ac:chgData name="Grace Lowther" userId="a8fe573b-0694-470f-9a15-3d4093241c1c" providerId="ADAL" clId="{9CB21770-B944-4F3F-A687-7382F7B4633E}" dt="2019-06-21T10:54:38.345" v="858" actId="207"/>
          <ac:grpSpMkLst>
            <pc:docMk/>
            <pc:sldMk cId="3331765783" sldId="368"/>
            <ac:grpSpMk id="4" creationId="{E0015348-F2C1-4B3A-AA9A-50CE9D8B754A}"/>
          </ac:grpSpMkLst>
        </pc:grpChg>
        <pc:grpChg chg="mod">
          <ac:chgData name="Grace Lowther" userId="a8fe573b-0694-470f-9a15-3d4093241c1c" providerId="ADAL" clId="{9CB21770-B944-4F3F-A687-7382F7B4633E}" dt="2019-06-21T10:54:45.222" v="860" actId="207"/>
          <ac:grpSpMkLst>
            <pc:docMk/>
            <pc:sldMk cId="3331765783" sldId="368"/>
            <ac:grpSpMk id="15" creationId="{878C39A5-B3F9-40E0-8445-CA568DA24F23}"/>
          </ac:grpSpMkLst>
        </pc:grpChg>
        <pc:grpChg chg="del">
          <ac:chgData name="Grace Lowther" userId="a8fe573b-0694-470f-9a15-3d4093241c1c" providerId="ADAL" clId="{9CB21770-B944-4F3F-A687-7382F7B4633E}" dt="2019-06-20T15:55:31.645" v="678" actId="478"/>
          <ac:grpSpMkLst>
            <pc:docMk/>
            <pc:sldMk cId="3331765783" sldId="368"/>
            <ac:grpSpMk id="16" creationId="{B31300A9-E3C5-4701-8EF1-45ED088A04DD}"/>
          </ac:grpSpMkLst>
        </pc:grpChg>
        <pc:grpChg chg="mod">
          <ac:chgData name="Grace Lowther" userId="a8fe573b-0694-470f-9a15-3d4093241c1c" providerId="ADAL" clId="{9CB21770-B944-4F3F-A687-7382F7B4633E}" dt="2019-06-21T10:54:45.222" v="860" actId="207"/>
          <ac:grpSpMkLst>
            <pc:docMk/>
            <pc:sldMk cId="3331765783" sldId="368"/>
            <ac:grpSpMk id="31" creationId="{26D5429C-5E77-4C5F-A7E5-17AFD2B54C04}"/>
          </ac:grpSpMkLst>
        </pc:grpChg>
        <pc:grpChg chg="mod">
          <ac:chgData name="Grace Lowther" userId="a8fe573b-0694-470f-9a15-3d4093241c1c" providerId="ADAL" clId="{9CB21770-B944-4F3F-A687-7382F7B4633E}" dt="2019-06-21T10:54:28.969" v="856" actId="207"/>
          <ac:grpSpMkLst>
            <pc:docMk/>
            <pc:sldMk cId="3331765783" sldId="368"/>
            <ac:grpSpMk id="34" creationId="{89E8DC11-D5D6-4F66-A941-D8DB38FCC4B7}"/>
          </ac:grpSpMkLst>
        </pc:grpChg>
        <pc:grpChg chg="mod">
          <ac:chgData name="Grace Lowther" userId="a8fe573b-0694-470f-9a15-3d4093241c1c" providerId="ADAL" clId="{9CB21770-B944-4F3F-A687-7382F7B4633E}" dt="2019-06-21T10:54:38.345" v="858" actId="207"/>
          <ac:grpSpMkLst>
            <pc:docMk/>
            <pc:sldMk cId="3331765783" sldId="368"/>
            <ac:grpSpMk id="39" creationId="{678F72CF-CA20-49DF-861D-793759461CFD}"/>
          </ac:grpSpMkLst>
        </pc:grpChg>
        <pc:grpChg chg="add">
          <ac:chgData name="Grace Lowther" userId="a8fe573b-0694-470f-9a15-3d4093241c1c" providerId="ADAL" clId="{9CB21770-B944-4F3F-A687-7382F7B4633E}" dt="2019-06-20T15:55:31.808" v="679"/>
          <ac:grpSpMkLst>
            <pc:docMk/>
            <pc:sldMk cId="3331765783" sldId="368"/>
            <ac:grpSpMk id="41" creationId="{E0D89C38-0C51-4F9F-9AF2-524CA9C91530}"/>
          </ac:grpSpMkLst>
        </pc:grpChg>
        <pc:graphicFrameChg chg="modGraphic">
          <ac:chgData name="Grace Lowther" userId="a8fe573b-0694-470f-9a15-3d4093241c1c" providerId="ADAL" clId="{9CB21770-B944-4F3F-A687-7382F7B4633E}" dt="2019-06-20T15:57:12.583" v="698" actId="113"/>
          <ac:graphicFrameMkLst>
            <pc:docMk/>
            <pc:sldMk cId="3331765783" sldId="368"/>
            <ac:graphicFrameMk id="7" creationId="{24581D2C-1787-49EB-801A-E31B5FB11916}"/>
          </ac:graphicFrameMkLst>
        </pc:graphicFrameChg>
        <pc:graphicFrameChg chg="modGraphic">
          <ac:chgData name="Grace Lowther" userId="a8fe573b-0694-470f-9a15-3d4093241c1c" providerId="ADAL" clId="{9CB21770-B944-4F3F-A687-7382F7B4633E}" dt="2019-06-20T15:57:20.605" v="700" actId="113"/>
          <ac:graphicFrameMkLst>
            <pc:docMk/>
            <pc:sldMk cId="3331765783" sldId="368"/>
            <ac:graphicFrameMk id="9" creationId="{C7AB83B9-74F9-4C05-AA0D-38262E1AE4A1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43:20.708" v="809" actId="113"/>
        <pc:sldMkLst>
          <pc:docMk/>
          <pc:sldMk cId="2951797706" sldId="370"/>
        </pc:sldMkLst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10" creationId="{AA215715-A5BA-4C42-8172-6E42BE932766}"/>
          </ac:spMkLst>
        </pc:spChg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11" creationId="{860CDA66-B003-4F05-A72C-2B87EE3F994A}"/>
          </ac:spMkLst>
        </pc:spChg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12" creationId="{1ABC06A7-E5E0-46A3-A0B6-E95A6AB53BE1}"/>
          </ac:spMkLst>
        </pc:spChg>
        <pc:spChg chg="mod">
          <ac:chgData name="Grace Lowther" userId="a8fe573b-0694-470f-9a15-3d4093241c1c" providerId="ADAL" clId="{9CB21770-B944-4F3F-A687-7382F7B4633E}" dt="2019-06-20T15:48:09.433" v="223" actId="403"/>
          <ac:spMkLst>
            <pc:docMk/>
            <pc:sldMk cId="2951797706" sldId="370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35" creationId="{2EFB4CA1-B734-4839-8DB4-CCBD41065ACB}"/>
          </ac:spMkLst>
        </pc:s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2" creationId="{7BFA4934-FDE5-4F55-BB21-2D1A49E0D333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3" creationId="{243FB284-158A-4C51-ABFF-BC5FEAEAFED7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4" creationId="{2E1B857B-542E-4455-AB1E-9BD30ED2B266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5" creationId="{0F0A2834-1F9C-4232-A7DD-D38DACE7E0FE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6" creationId="{8430FF81-4E69-4984-A450-508B8D69A88A}"/>
          </ac:grpSpMkLst>
        </pc:grpChg>
        <pc:grpChg chg="del">
          <ac:chgData name="Grace Lowther" userId="a8fe573b-0694-470f-9a15-3d4093241c1c" providerId="ADAL" clId="{9CB21770-B944-4F3F-A687-7382F7B4633E}" dt="2019-06-20T15:55:35.773" v="682" actId="478"/>
          <ac:grpSpMkLst>
            <pc:docMk/>
            <pc:sldMk cId="2951797706" sldId="370"/>
            <ac:grpSpMk id="16" creationId="{B31300A9-E3C5-4701-8EF1-45ED088A04DD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70" creationId="{44E29B77-9E81-429F-AB87-11536C87A33F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73" creationId="{91314A74-74E8-4038-95DF-6D25C3A4BF64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78" creationId="{0FF9F759-F680-4016-A4D4-C438F946B015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82" creationId="{78CD3C35-BD68-406A-ACD0-CFDC522942AA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90" creationId="{E519F829-EF95-4609-BD7C-A3B7CD55CC30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95" creationId="{D32FAE66-B04A-45E1-A41F-2324274F3E7A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101" creationId="{C26152EB-CC94-4F76-9F8D-8112B3FCFD1A}"/>
          </ac:grpSpMkLst>
        </pc:grpChg>
        <pc:grpChg chg="add">
          <ac:chgData name="Grace Lowther" userId="a8fe573b-0694-470f-9a15-3d4093241c1c" providerId="ADAL" clId="{9CB21770-B944-4F3F-A687-7382F7B4633E}" dt="2019-06-20T15:55:35.927" v="683"/>
          <ac:grpSpMkLst>
            <pc:docMk/>
            <pc:sldMk cId="2951797706" sldId="370"/>
            <ac:grpSpMk id="104" creationId="{359A1715-7E9B-40A9-9BFB-B1A3439988BF}"/>
          </ac:grpSpMkLst>
        </pc:grpChg>
        <pc:graphicFrameChg chg="del">
          <ac:chgData name="Grace Lowther" userId="a8fe573b-0694-470f-9a15-3d4093241c1c" providerId="ADAL" clId="{9CB21770-B944-4F3F-A687-7382F7B4633E}" dt="2019-06-20T15:47:54.153" v="215" actId="478"/>
          <ac:graphicFrameMkLst>
            <pc:docMk/>
            <pc:sldMk cId="2951797706" sldId="370"/>
            <ac:graphicFrameMk id="9" creationId="{6FD5AD9E-2BF3-49F0-8B19-DF77F3E97269}"/>
          </ac:graphicFrameMkLst>
        </pc:graphicFrameChg>
        <pc:graphicFrameChg chg="del">
          <ac:chgData name="Grace Lowther" userId="a8fe573b-0694-470f-9a15-3d4093241c1c" providerId="ADAL" clId="{9CB21770-B944-4F3F-A687-7382F7B4633E}" dt="2019-06-20T15:47:54.153" v="215" actId="478"/>
          <ac:graphicFrameMkLst>
            <pc:docMk/>
            <pc:sldMk cId="2951797706" sldId="370"/>
            <ac:graphicFrameMk id="34" creationId="{3C5903A3-938C-469E-8179-287541C52749}"/>
          </ac:graphicFrameMkLst>
        </pc:graphicFrameChg>
        <pc:graphicFrameChg chg="del">
          <ac:chgData name="Grace Lowther" userId="a8fe573b-0694-470f-9a15-3d4093241c1c" providerId="ADAL" clId="{9CB21770-B944-4F3F-A687-7382F7B4633E}" dt="2019-06-20T15:47:54.153" v="215" actId="478"/>
          <ac:graphicFrameMkLst>
            <pc:docMk/>
            <pc:sldMk cId="2951797706" sldId="370"/>
            <ac:graphicFrameMk id="58" creationId="{6368A5A4-7A36-45E2-AF08-C97E257B3AFA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7:54.390" v="216"/>
          <ac:graphicFrameMkLst>
            <pc:docMk/>
            <pc:sldMk cId="2951797706" sldId="370"/>
            <ac:graphicFrameMk id="71" creationId="{80368636-CEDB-4539-A193-76A639EA96B3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7:54.390" v="216"/>
          <ac:graphicFrameMkLst>
            <pc:docMk/>
            <pc:sldMk cId="2951797706" sldId="370"/>
            <ac:graphicFrameMk id="72" creationId="{85DC7979-9451-4D23-8AFB-47001408836A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7:54.390" v="216"/>
          <ac:graphicFrameMkLst>
            <pc:docMk/>
            <pc:sldMk cId="2951797706" sldId="370"/>
            <ac:graphicFrameMk id="89" creationId="{57AC3E7A-69D4-44D7-AEAB-81223B948D64}"/>
          </ac:graphicFrameMkLst>
        </pc:graphicFrameChg>
        <pc:cxnChg chg="mod">
          <ac:chgData name="Grace Lowther" userId="a8fe573b-0694-470f-9a15-3d4093241c1c" providerId="ADAL" clId="{9CB21770-B944-4F3F-A687-7382F7B4633E}" dt="2019-06-20T15:47:54.153" v="215" actId="478"/>
          <ac:cxnSpMkLst>
            <pc:docMk/>
            <pc:sldMk cId="2951797706" sldId="370"/>
            <ac:cxnSpMk id="13" creationId="{608C8DAD-35B3-4B5C-B56F-609064508EAE}"/>
          </ac:cxnSpMkLst>
        </pc:cxnChg>
        <pc:cxnChg chg="mod">
          <ac:chgData name="Grace Lowther" userId="a8fe573b-0694-470f-9a15-3d4093241c1c" providerId="ADAL" clId="{9CB21770-B944-4F3F-A687-7382F7B4633E}" dt="2019-06-20T15:47:54.153" v="215" actId="478"/>
          <ac:cxnSpMkLst>
            <pc:docMk/>
            <pc:sldMk cId="2951797706" sldId="370"/>
            <ac:cxnSpMk id="56" creationId="{AF69F959-F05D-4A3F-8CE0-556E42EE7277}"/>
          </ac:cxnSpMkLst>
        </pc:cxnChg>
        <pc:cxnChg chg="mod">
          <ac:chgData name="Grace Lowther" userId="a8fe573b-0694-470f-9a15-3d4093241c1c" providerId="ADAL" clId="{9CB21770-B944-4F3F-A687-7382F7B4633E}" dt="2019-06-20T15:47:54.153" v="215" actId="478"/>
          <ac:cxnSpMkLst>
            <pc:docMk/>
            <pc:sldMk cId="2951797706" sldId="370"/>
            <ac:cxnSpMk id="57" creationId="{E455468C-C889-41B8-999C-32584AB9B48A}"/>
          </ac:cxnSpMkLst>
        </pc:cxnChg>
      </pc:sldChg>
      <pc:sldChg chg="addSp delSp modSp">
        <pc:chgData name="Grace Lowther" userId="a8fe573b-0694-470f-9a15-3d4093241c1c" providerId="ADAL" clId="{9CB21770-B944-4F3F-A687-7382F7B4633E}" dt="2019-06-20T15:58:00.703" v="714"/>
        <pc:sldMkLst>
          <pc:docMk/>
          <pc:sldMk cId="3997222760" sldId="371"/>
        </pc:sldMkLst>
        <pc:spChg chg="mod">
          <ac:chgData name="Grace Lowther" userId="a8fe573b-0694-470f-9a15-3d4093241c1c" providerId="ADAL" clId="{9CB21770-B944-4F3F-A687-7382F7B4633E}" dt="2019-06-20T15:58:00.703" v="714"/>
          <ac:spMkLst>
            <pc:docMk/>
            <pc:sldMk cId="3997222760" sldId="371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44.202" v="691"/>
          <ac:grpSpMkLst>
            <pc:docMk/>
            <pc:sldMk cId="3997222760" sldId="371"/>
            <ac:grpSpMk id="12" creationId="{ED1410B8-9F37-459D-A56B-5C9B0C3C65F5}"/>
          </ac:grpSpMkLst>
        </pc:grpChg>
        <pc:grpChg chg="del">
          <ac:chgData name="Grace Lowther" userId="a8fe573b-0694-470f-9a15-3d4093241c1c" providerId="ADAL" clId="{9CB21770-B944-4F3F-A687-7382F7B4633E}" dt="2019-06-20T15:55:44.008" v="690" actId="478"/>
          <ac:grpSpMkLst>
            <pc:docMk/>
            <pc:sldMk cId="3997222760" sldId="371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9CB21770-B944-4F3F-A687-7382F7B4633E}" dt="2019-06-20T15:48:54.862" v="237" actId="13219"/>
          <ac:graphicFrameMkLst>
            <pc:docMk/>
            <pc:sldMk cId="3997222760" sldId="371"/>
            <ac:graphicFrameMk id="7" creationId="{D744B397-AA1E-4A6C-933C-8C67A9CFF8DD}"/>
          </ac:graphicFrameMkLst>
        </pc:graphicFrameChg>
      </pc:sldChg>
      <pc:sldChg chg="addSp modSp add">
        <pc:chgData name="Grace Lowther" userId="a8fe573b-0694-470f-9a15-3d4093241c1c" providerId="ADAL" clId="{9CB21770-B944-4F3F-A687-7382F7B4633E}" dt="2019-06-20T15:55:02.725" v="657" actId="164"/>
        <pc:sldMkLst>
          <pc:docMk/>
          <pc:sldMk cId="957645455" sldId="378"/>
        </pc:sldMkLst>
        <pc:spChg chg="mod">
          <ac:chgData name="Grace Lowther" userId="a8fe573b-0694-470f-9a15-3d4093241c1c" providerId="ADAL" clId="{9CB21770-B944-4F3F-A687-7382F7B4633E}" dt="2019-06-20T15:55:02.725" v="657" actId="164"/>
          <ac:spMkLst>
            <pc:docMk/>
            <pc:sldMk cId="957645455" sldId="378"/>
            <ac:spMk id="7" creationId="{277FDC6C-B99A-4ED8-B341-A52126824B67}"/>
          </ac:spMkLst>
        </pc:spChg>
        <pc:grpChg chg="add mod">
          <ac:chgData name="Grace Lowther" userId="a8fe573b-0694-470f-9a15-3d4093241c1c" providerId="ADAL" clId="{9CB21770-B944-4F3F-A687-7382F7B4633E}" dt="2019-06-20T15:55:02.725" v="657" actId="164"/>
          <ac:grpSpMkLst>
            <pc:docMk/>
            <pc:sldMk cId="957645455" sldId="378"/>
            <ac:grpSpMk id="2" creationId="{99F64230-392C-47D8-898A-4DCCB6F1EFC3}"/>
          </ac:grpSpMkLst>
        </pc:grpChg>
        <pc:picChg chg="mod">
          <ac:chgData name="Grace Lowther" userId="a8fe573b-0694-470f-9a15-3d4093241c1c" providerId="ADAL" clId="{9CB21770-B944-4F3F-A687-7382F7B4633E}" dt="2019-06-20T15:55:02.725" v="657" actId="164"/>
          <ac:picMkLst>
            <pc:docMk/>
            <pc:sldMk cId="957645455" sldId="378"/>
            <ac:picMk id="18" creationId="{AF62330C-AB9B-43BE-82E4-98A7F5B9D6D1}"/>
          </ac:picMkLst>
        </pc:picChg>
      </pc:sldChg>
      <pc:sldChg chg="addSp delSp modSp add ord">
        <pc:chgData name="Grace Lowther" userId="a8fe573b-0694-470f-9a15-3d4093241c1c" providerId="ADAL" clId="{9CB21770-B944-4F3F-A687-7382F7B4633E}" dt="2019-06-20T15:57:46.745" v="713" actId="20577"/>
        <pc:sldMkLst>
          <pc:docMk/>
          <pc:sldMk cId="2711992696" sldId="379"/>
        </pc:sldMkLst>
        <pc:spChg chg="mod">
          <ac:chgData name="Grace Lowther" userId="a8fe573b-0694-470f-9a15-3d4093241c1c" providerId="ADAL" clId="{9CB21770-B944-4F3F-A687-7382F7B4633E}" dt="2019-06-20T15:57:46.745" v="713" actId="20577"/>
          <ac:spMkLst>
            <pc:docMk/>
            <pc:sldMk cId="2711992696" sldId="379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46.209" v="693"/>
          <ac:grpSpMkLst>
            <pc:docMk/>
            <pc:sldMk cId="2711992696" sldId="379"/>
            <ac:grpSpMk id="12" creationId="{76F3BA6F-4EA5-46E1-9E3D-DB207B802FF2}"/>
          </ac:grpSpMkLst>
        </pc:grpChg>
        <pc:grpChg chg="del">
          <ac:chgData name="Grace Lowther" userId="a8fe573b-0694-470f-9a15-3d4093241c1c" providerId="ADAL" clId="{9CB21770-B944-4F3F-A687-7382F7B4633E}" dt="2019-06-20T15:55:46.015" v="692" actId="478"/>
          <ac:grpSpMkLst>
            <pc:docMk/>
            <pc:sldMk cId="2711992696" sldId="379"/>
            <ac:grpSpMk id="16" creationId="{B31300A9-E3C5-4701-8EF1-45ED088A04DD}"/>
          </ac:grpSpMkLst>
        </pc:grpChg>
      </pc:sldChg>
      <pc:sldChg chg="addSp delSp modSp add">
        <pc:chgData name="Grace Lowther" userId="a8fe573b-0694-470f-9a15-3d4093241c1c" providerId="ADAL" clId="{9CB21770-B944-4F3F-A687-7382F7B4633E}" dt="2019-06-21T10:47:13.147" v="816" actId="207"/>
        <pc:sldMkLst>
          <pc:docMk/>
          <pc:sldMk cId="2639637504" sldId="380"/>
        </pc:sldMkLst>
        <pc:spChg chg="add mod">
          <ac:chgData name="Grace Lowther" userId="a8fe573b-0694-470f-9a15-3d4093241c1c" providerId="ADAL" clId="{9CB21770-B944-4F3F-A687-7382F7B4633E}" dt="2019-06-21T10:47:13.147" v="816" actId="207"/>
          <ac:spMkLst>
            <pc:docMk/>
            <pc:sldMk cId="2639637504" sldId="380"/>
            <ac:spMk id="2" creationId="{4B220F09-6939-4E25-96BA-F262EA8980FF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10" creationId="{AA215715-A5BA-4C42-8172-6E42BE932766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11" creationId="{860CDA66-B003-4F05-A72C-2B87EE3F994A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12" creationId="{1ABC06A7-E5E0-46A3-A0B6-E95A6AB53BE1}"/>
          </ac:spMkLst>
        </pc:spChg>
        <pc:spChg chg="mod">
          <ac:chgData name="Grace Lowther" userId="a8fe573b-0694-470f-9a15-3d4093241c1c" providerId="ADAL" clId="{9CB21770-B944-4F3F-A687-7382F7B4633E}" dt="2019-06-20T15:53:34.955" v="501" actId="20577"/>
          <ac:spMkLst>
            <pc:docMk/>
            <pc:sldMk cId="2639637504" sldId="380"/>
            <ac:spMk id="19" creationId="{5252A847-DE45-4FA3-A1F8-EEBEB845FF8E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35" creationId="{2EFB4CA1-B734-4839-8DB4-CCBD41065ACB}"/>
          </ac:spMkLst>
        </pc:spChg>
        <pc:spChg chg="add mod">
          <ac:chgData name="Grace Lowther" userId="a8fe573b-0694-470f-9a15-3d4093241c1c" providerId="ADAL" clId="{9CB21770-B944-4F3F-A687-7382F7B4633E}" dt="2019-06-20T15:52:58.946" v="451" actId="1076"/>
          <ac:spMkLst>
            <pc:docMk/>
            <pc:sldMk cId="2639637504" sldId="380"/>
            <ac:spMk id="50" creationId="{F627DA29-C38D-4DF9-9FE7-42D829FD576F}"/>
          </ac:spMkLst>
        </pc:spChg>
        <pc:spChg chg="add mod">
          <ac:chgData name="Grace Lowther" userId="a8fe573b-0694-470f-9a15-3d4093241c1c" providerId="ADAL" clId="{9CB21770-B944-4F3F-A687-7382F7B4633E}" dt="2019-06-20T15:52:58.946" v="451" actId="1076"/>
          <ac:spMkLst>
            <pc:docMk/>
            <pc:sldMk cId="2639637504" sldId="380"/>
            <ac:spMk id="51" creationId="{012DDC94-7E51-41D7-9985-F7651AF6BCFA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2" creationId="{3995AB48-D808-4658-99DC-D99E82C860C5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3" creationId="{54A56BD8-2C81-4A81-BB0C-4A1FDE5B205E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4" creationId="{9249137D-866C-4C4E-94A4-7950FE8C5B0B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5" creationId="{F7AE3B65-D32C-47A1-9AA4-2506CE0E5ADE}"/>
          </ac:spMkLst>
        </pc:spChg>
        <pc:grpChg chg="del">
          <ac:chgData name="Grace Lowther" userId="a8fe573b-0694-470f-9a15-3d4093241c1c" providerId="ADAL" clId="{9CB21770-B944-4F3F-A687-7382F7B4633E}" dt="2019-06-20T15:55:37.890" v="684" actId="478"/>
          <ac:grpSpMkLst>
            <pc:docMk/>
            <pc:sldMk cId="2639637504" sldId="380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38.027" v="685"/>
          <ac:grpSpMkLst>
            <pc:docMk/>
            <pc:sldMk cId="2639637504" sldId="380"/>
            <ac:grpSpMk id="58" creationId="{99FF7DEA-A8B5-4D3F-8CDA-5F5854B7F6BC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73" creationId="{91314A74-74E8-4038-95DF-6D25C3A4BF64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78" creationId="{0FF9F759-F680-4016-A4D4-C438F946B015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82" creationId="{78CD3C35-BD68-406A-ACD0-CFDC522942AA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90" creationId="{E519F829-EF95-4609-BD7C-A3B7CD55CC30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95" creationId="{D32FAE66-B04A-45E1-A41F-2324274F3E7A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101" creationId="{C26152EB-CC94-4F76-9F8D-8112B3FCFD1A}"/>
          </ac:grpSpMkLst>
        </pc:grpChg>
        <pc:graphicFrameChg chg="add mod">
          <ac:chgData name="Grace Lowther" userId="a8fe573b-0694-470f-9a15-3d4093241c1c" providerId="ADAL" clId="{9CB21770-B944-4F3F-A687-7382F7B4633E}" dt="2019-06-20T15:52:08.417" v="396" actId="1076"/>
          <ac:graphicFrameMkLst>
            <pc:docMk/>
            <pc:sldMk cId="2639637504" sldId="380"/>
            <ac:graphicFrameMk id="49" creationId="{B58EF5CE-58E1-4C83-8B8F-E0556581A508}"/>
          </ac:graphicFrameMkLst>
        </pc:graphicFrameChg>
        <pc:graphicFrameChg chg="del">
          <ac:chgData name="Grace Lowther" userId="a8fe573b-0694-470f-9a15-3d4093241c1c" providerId="ADAL" clId="{9CB21770-B944-4F3F-A687-7382F7B4633E}" dt="2019-06-20T15:50:22.133" v="246" actId="478"/>
          <ac:graphicFrameMkLst>
            <pc:docMk/>
            <pc:sldMk cId="2639637504" sldId="380"/>
            <ac:graphicFrameMk id="71" creationId="{80368636-CEDB-4539-A193-76A639EA96B3}"/>
          </ac:graphicFrameMkLst>
        </pc:graphicFrameChg>
        <pc:graphicFrameChg chg="del">
          <ac:chgData name="Grace Lowther" userId="a8fe573b-0694-470f-9a15-3d4093241c1c" providerId="ADAL" clId="{9CB21770-B944-4F3F-A687-7382F7B4633E}" dt="2019-06-20T15:50:22.133" v="246" actId="478"/>
          <ac:graphicFrameMkLst>
            <pc:docMk/>
            <pc:sldMk cId="2639637504" sldId="380"/>
            <ac:graphicFrameMk id="72" creationId="{85DC7979-9451-4D23-8AFB-47001408836A}"/>
          </ac:graphicFrameMkLst>
        </pc:graphicFrameChg>
        <pc:graphicFrameChg chg="del">
          <ac:chgData name="Grace Lowther" userId="a8fe573b-0694-470f-9a15-3d4093241c1c" providerId="ADAL" clId="{9CB21770-B944-4F3F-A687-7382F7B4633E}" dt="2019-06-20T15:50:22.133" v="246" actId="478"/>
          <ac:graphicFrameMkLst>
            <pc:docMk/>
            <pc:sldMk cId="2639637504" sldId="380"/>
            <ac:graphicFrameMk id="89" creationId="{57AC3E7A-69D4-44D7-AEAB-81223B948D64}"/>
          </ac:graphicFrameMkLst>
        </pc:graphicFrameChg>
        <pc:picChg chg="add mod">
          <ac:chgData name="Grace Lowther" userId="a8fe573b-0694-470f-9a15-3d4093241c1c" providerId="ADAL" clId="{9CB21770-B944-4F3F-A687-7382F7B4633E}" dt="2019-06-20T15:51:58.770" v="392" actId="1076"/>
          <ac:picMkLst>
            <pc:docMk/>
            <pc:sldMk cId="2639637504" sldId="380"/>
            <ac:picMk id="47" creationId="{B42C0B3A-1C43-4910-BEF9-F1FBB1D82121}"/>
          </ac:picMkLst>
        </pc:picChg>
        <pc:cxnChg chg="del mod">
          <ac:chgData name="Grace Lowther" userId="a8fe573b-0694-470f-9a15-3d4093241c1c" providerId="ADAL" clId="{9CB21770-B944-4F3F-A687-7382F7B4633E}" dt="2019-06-20T15:50:22.133" v="246" actId="478"/>
          <ac:cxnSpMkLst>
            <pc:docMk/>
            <pc:sldMk cId="2639637504" sldId="380"/>
            <ac:cxnSpMk id="13" creationId="{608C8DAD-35B3-4B5C-B56F-609064508EAE}"/>
          </ac:cxnSpMkLst>
        </pc:cxnChg>
        <pc:cxnChg chg="del mod">
          <ac:chgData name="Grace Lowther" userId="a8fe573b-0694-470f-9a15-3d4093241c1c" providerId="ADAL" clId="{9CB21770-B944-4F3F-A687-7382F7B4633E}" dt="2019-06-20T15:50:22.133" v="246" actId="478"/>
          <ac:cxnSpMkLst>
            <pc:docMk/>
            <pc:sldMk cId="2639637504" sldId="380"/>
            <ac:cxnSpMk id="56" creationId="{AF69F959-F05D-4A3F-8CE0-556E42EE7277}"/>
          </ac:cxnSpMkLst>
        </pc:cxnChg>
        <pc:cxnChg chg="del mod">
          <ac:chgData name="Grace Lowther" userId="a8fe573b-0694-470f-9a15-3d4093241c1c" providerId="ADAL" clId="{9CB21770-B944-4F3F-A687-7382F7B4633E}" dt="2019-06-20T15:50:22.133" v="246" actId="478"/>
          <ac:cxnSpMkLst>
            <pc:docMk/>
            <pc:sldMk cId="2639637504" sldId="380"/>
            <ac:cxnSpMk id="57" creationId="{E455468C-C889-41B8-999C-32584AB9B48A}"/>
          </ac:cxnSpMkLst>
        </pc:cxnChg>
      </pc:sldChg>
      <pc:sldChg chg="addSp delSp modSp add">
        <pc:chgData name="Grace Lowther" userId="a8fe573b-0694-470f-9a15-3d4093241c1c" providerId="ADAL" clId="{9CB21770-B944-4F3F-A687-7382F7B4633E}" dt="2019-06-21T10:47:24.786" v="818"/>
        <pc:sldMkLst>
          <pc:docMk/>
          <pc:sldMk cId="1676999523" sldId="381"/>
        </pc:sldMkLst>
        <pc:spChg chg="del">
          <ac:chgData name="Grace Lowther" userId="a8fe573b-0694-470f-9a15-3d4093241c1c" providerId="ADAL" clId="{9CB21770-B944-4F3F-A687-7382F7B4633E}" dt="2019-06-21T10:47:24.458" v="817" actId="478"/>
          <ac:spMkLst>
            <pc:docMk/>
            <pc:sldMk cId="1676999523" sldId="381"/>
            <ac:spMk id="2" creationId="{4B220F09-6939-4E25-96BA-F262EA8980FF}"/>
          </ac:spMkLst>
        </pc:spChg>
        <pc:spChg chg="add">
          <ac:chgData name="Grace Lowther" userId="a8fe573b-0694-470f-9a15-3d4093241c1c" providerId="ADAL" clId="{9CB21770-B944-4F3F-A687-7382F7B4633E}" dt="2019-06-21T10:47:24.786" v="818"/>
          <ac:spMkLst>
            <pc:docMk/>
            <pc:sldMk cId="1676999523" sldId="381"/>
            <ac:spMk id="16" creationId="{68736350-26DD-4404-939B-6A9F12C99F66}"/>
          </ac:spMkLst>
        </pc:spChg>
        <pc:spChg chg="mod">
          <ac:chgData name="Grace Lowther" userId="a8fe573b-0694-470f-9a15-3d4093241c1c" providerId="ADAL" clId="{9CB21770-B944-4F3F-A687-7382F7B4633E}" dt="2019-06-20T15:53:50.136" v="533" actId="207"/>
          <ac:spMkLst>
            <pc:docMk/>
            <pc:sldMk cId="1676999523" sldId="381"/>
            <ac:spMk id="19" creationId="{5252A847-DE45-4FA3-A1F8-EEBEB845FF8E}"/>
          </ac:spMkLst>
        </pc:spChg>
        <pc:grpChg chg="del">
          <ac:chgData name="Grace Lowther" userId="a8fe573b-0694-470f-9a15-3d4093241c1c" providerId="ADAL" clId="{9CB21770-B944-4F3F-A687-7382F7B4633E}" dt="2019-06-20T15:55:39.524" v="686" actId="478"/>
          <ac:grpSpMkLst>
            <pc:docMk/>
            <pc:sldMk cId="1676999523" sldId="381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39.709" v="687"/>
          <ac:grpSpMkLst>
            <pc:docMk/>
            <pc:sldMk cId="1676999523" sldId="381"/>
            <ac:grpSpMk id="20" creationId="{D2A8D546-DA60-4337-8519-8DD80624F0B9}"/>
          </ac:grpSpMkLst>
        </pc:grpChg>
      </pc:sldChg>
      <pc:sldChg chg="addSp delSp modSp add">
        <pc:chgData name="Grace Lowther" userId="a8fe573b-0694-470f-9a15-3d4093241c1c" providerId="ADAL" clId="{9CB21770-B944-4F3F-A687-7382F7B4633E}" dt="2019-06-21T10:47:28.879" v="820"/>
        <pc:sldMkLst>
          <pc:docMk/>
          <pc:sldMk cId="3866570425" sldId="382"/>
        </pc:sldMkLst>
        <pc:spChg chg="del">
          <ac:chgData name="Grace Lowther" userId="a8fe573b-0694-470f-9a15-3d4093241c1c" providerId="ADAL" clId="{9CB21770-B944-4F3F-A687-7382F7B4633E}" dt="2019-06-21T10:47:28.611" v="819" actId="478"/>
          <ac:spMkLst>
            <pc:docMk/>
            <pc:sldMk cId="3866570425" sldId="382"/>
            <ac:spMk id="2" creationId="{4B220F09-6939-4E25-96BA-F262EA8980FF}"/>
          </ac:spMkLst>
        </pc:spChg>
        <pc:spChg chg="add">
          <ac:chgData name="Grace Lowther" userId="a8fe573b-0694-470f-9a15-3d4093241c1c" providerId="ADAL" clId="{9CB21770-B944-4F3F-A687-7382F7B4633E}" dt="2019-06-21T10:47:28.879" v="820"/>
          <ac:spMkLst>
            <pc:docMk/>
            <pc:sldMk cId="3866570425" sldId="382"/>
            <ac:spMk id="16" creationId="{0AD7E6B9-11FA-4C4F-AED9-886E9B558654}"/>
          </ac:spMkLst>
        </pc:spChg>
        <pc:spChg chg="mod">
          <ac:chgData name="Grace Lowther" userId="a8fe573b-0694-470f-9a15-3d4093241c1c" providerId="ADAL" clId="{9CB21770-B944-4F3F-A687-7382F7B4633E}" dt="2019-06-20T15:54:35.498" v="652" actId="20577"/>
          <ac:spMkLst>
            <pc:docMk/>
            <pc:sldMk cId="3866570425" sldId="382"/>
            <ac:spMk id="19" creationId="{5252A847-DE45-4FA3-A1F8-EEBEB845FF8E}"/>
          </ac:spMkLst>
        </pc:spChg>
        <pc:grpChg chg="del">
          <ac:chgData name="Grace Lowther" userId="a8fe573b-0694-470f-9a15-3d4093241c1c" providerId="ADAL" clId="{9CB21770-B944-4F3F-A687-7382F7B4633E}" dt="2019-06-20T15:55:41.823" v="688" actId="478"/>
          <ac:grpSpMkLst>
            <pc:docMk/>
            <pc:sldMk cId="3866570425" sldId="382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41.954" v="689"/>
          <ac:grpSpMkLst>
            <pc:docMk/>
            <pc:sldMk cId="3866570425" sldId="382"/>
            <ac:grpSpMk id="20" creationId="{0A4FB60A-1904-4259-B7C0-42472B72D8CF}"/>
          </ac:grpSpMkLst>
        </pc:grpChg>
      </pc:sldChg>
    </pc:docChg>
  </pc:docChgLst>
  <pc:docChgLst>
    <pc:chgData name="Kyle Tidswell-Brown" userId="3518c4a0-5c99-4880-b127-cb60ccf11a39" providerId="ADAL" clId="{3DEB753E-9F9B-40B8-AF44-5B8A3209F925}"/>
    <pc:docChg chg="custSel addSld delSld modSld">
      <pc:chgData name="Kyle Tidswell-Brown" userId="3518c4a0-5c99-4880-b127-cb60ccf11a39" providerId="ADAL" clId="{3DEB753E-9F9B-40B8-AF44-5B8A3209F925}" dt="2019-06-25T07:46:56.558" v="273" actId="207"/>
      <pc:docMkLst>
        <pc:docMk/>
      </pc:docMkLst>
      <pc:sldChg chg="delSp modSp">
        <pc:chgData name="Kyle Tidswell-Brown" userId="3518c4a0-5c99-4880-b127-cb60ccf11a39" providerId="ADAL" clId="{3DEB753E-9F9B-40B8-AF44-5B8A3209F925}" dt="2019-06-21T12:34:59.273" v="3" actId="13926"/>
        <pc:sldMkLst>
          <pc:docMk/>
          <pc:sldMk cId="2637481266" sldId="256"/>
        </pc:sldMkLst>
        <pc:spChg chg="del">
          <ac:chgData name="Kyle Tidswell-Brown" userId="3518c4a0-5c99-4880-b127-cb60ccf11a39" providerId="ADAL" clId="{3DEB753E-9F9B-40B8-AF44-5B8A3209F925}" dt="2019-06-21T12:34:54.826" v="2" actId="478"/>
          <ac:spMkLst>
            <pc:docMk/>
            <pc:sldMk cId="2637481266" sldId="256"/>
            <ac:spMk id="11" creationId="{7ADA6634-5E3B-437E-9523-56807FA0D6DD}"/>
          </ac:spMkLst>
        </pc:spChg>
        <pc:spChg chg="mod">
          <ac:chgData name="Kyle Tidswell-Brown" userId="3518c4a0-5c99-4880-b127-cb60ccf11a39" providerId="ADAL" clId="{3DEB753E-9F9B-40B8-AF44-5B8A3209F925}" dt="2019-06-21T12:34:59.273" v="3" actId="13926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3DEB753E-9F9B-40B8-AF44-5B8A3209F925}" dt="2019-06-21T12:35:17.067" v="8" actId="207"/>
        <pc:sldMkLst>
          <pc:docMk/>
          <pc:sldMk cId="3855900595" sldId="301"/>
        </pc:sldMkLst>
        <pc:spChg chg="mod">
          <ac:chgData name="Kyle Tidswell-Brown" userId="3518c4a0-5c99-4880-b127-cb60ccf11a39" providerId="ADAL" clId="{3DEB753E-9F9B-40B8-AF44-5B8A3209F925}" dt="2019-06-21T12:35:17.067" v="8" actId="207"/>
          <ac:spMkLst>
            <pc:docMk/>
            <pc:sldMk cId="3855900595" sldId="30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3DEB753E-9F9B-40B8-AF44-5B8A3209F925}" dt="2019-06-25T07:43:45.272" v="171" actId="20577"/>
        <pc:sldMkLst>
          <pc:docMk/>
          <pc:sldMk cId="273723392" sldId="308"/>
        </pc:sldMkLst>
        <pc:spChg chg="mod">
          <ac:chgData name="Kyle Tidswell-Brown" userId="3518c4a0-5c99-4880-b127-cb60ccf11a39" providerId="ADAL" clId="{3DEB753E-9F9B-40B8-AF44-5B8A3209F925}" dt="2019-06-25T07:43:45.272" v="171" actId="20577"/>
          <ac:spMkLst>
            <pc:docMk/>
            <pc:sldMk cId="273723392" sldId="30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3DEB753E-9F9B-40B8-AF44-5B8A3209F925}" dt="2019-06-21T13:32:19.938" v="99" actId="207"/>
        <pc:sldMkLst>
          <pc:docMk/>
          <pc:sldMk cId="636014570" sldId="314"/>
        </pc:sldMkLst>
        <pc:graphicFrameChg chg="modGraphic">
          <ac:chgData name="Kyle Tidswell-Brown" userId="3518c4a0-5c99-4880-b127-cb60ccf11a39" providerId="ADAL" clId="{3DEB753E-9F9B-40B8-AF44-5B8A3209F925}" dt="2019-06-21T13:32:19.938" v="99" actId="207"/>
          <ac:graphicFrameMkLst>
            <pc:docMk/>
            <pc:sldMk cId="636014570" sldId="314"/>
            <ac:graphicFrameMk id="7" creationId="{2E06F524-1852-4112-9921-E5E9DA43F5EB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28.171" v="101" actId="207"/>
        <pc:sldMkLst>
          <pc:docMk/>
          <pc:sldMk cId="36917022" sldId="360"/>
        </pc:sldMkLst>
        <pc:graphicFrameChg chg="modGraphic">
          <ac:chgData name="Kyle Tidswell-Brown" userId="3518c4a0-5c99-4880-b127-cb60ccf11a39" providerId="ADAL" clId="{3DEB753E-9F9B-40B8-AF44-5B8A3209F925}" dt="2019-06-21T13:32:28.171" v="101" actId="207"/>
          <ac:graphicFrameMkLst>
            <pc:docMk/>
            <pc:sldMk cId="36917022" sldId="360"/>
            <ac:graphicFrameMk id="7" creationId="{655E3929-6B86-465C-A18C-BC01BEBD0674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25.354" v="100" actId="207"/>
        <pc:sldMkLst>
          <pc:docMk/>
          <pc:sldMk cId="3130043037" sldId="362"/>
        </pc:sldMkLst>
        <pc:graphicFrameChg chg="modGraphic">
          <ac:chgData name="Kyle Tidswell-Brown" userId="3518c4a0-5c99-4880-b127-cb60ccf11a39" providerId="ADAL" clId="{3DEB753E-9F9B-40B8-AF44-5B8A3209F925}" dt="2019-06-21T13:32:25.354" v="100" actId="207"/>
          <ac:graphicFrameMkLst>
            <pc:docMk/>
            <pc:sldMk cId="3130043037" sldId="362"/>
            <ac:graphicFrameMk id="26" creationId="{A5B9B82F-9508-428C-877F-1CAC6370FC68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1:18.843" v="86" actId="207"/>
        <pc:sldMkLst>
          <pc:docMk/>
          <pc:sldMk cId="1519026781" sldId="363"/>
        </pc:sldMkLst>
        <pc:graphicFrameChg chg="modGraphic">
          <ac:chgData name="Kyle Tidswell-Brown" userId="3518c4a0-5c99-4880-b127-cb60ccf11a39" providerId="ADAL" clId="{3DEB753E-9F9B-40B8-AF44-5B8A3209F925}" dt="2019-06-21T13:31:16.223" v="85" actId="207"/>
          <ac:graphicFrameMkLst>
            <pc:docMk/>
            <pc:sldMk cId="1519026781" sldId="363"/>
            <ac:graphicFrameMk id="9" creationId="{6FD5AD9E-2BF3-49F0-8B19-DF77F3E97269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2:50:40.720" v="12" actId="20577"/>
          <ac:graphicFrameMkLst>
            <pc:docMk/>
            <pc:sldMk cId="1519026781" sldId="363"/>
            <ac:graphicFrameMk id="34" creationId="{3C5903A3-938C-469E-8179-287541C52749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1:18.843" v="86" actId="207"/>
          <ac:graphicFrameMkLst>
            <pc:docMk/>
            <pc:sldMk cId="1519026781" sldId="363"/>
            <ac:graphicFrameMk id="58" creationId="{6368A5A4-7A36-45E2-AF08-C97E257B3AFA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09.353" v="97" actId="207"/>
        <pc:sldMkLst>
          <pc:docMk/>
          <pc:sldMk cId="150091269" sldId="364"/>
        </pc:sldMkLst>
        <pc:graphicFrameChg chg="modGraphic">
          <ac:chgData name="Kyle Tidswell-Brown" userId="3518c4a0-5c99-4880-b127-cb60ccf11a39" providerId="ADAL" clId="{3DEB753E-9F9B-40B8-AF44-5B8A3209F925}" dt="2019-06-21T13:32:07.161" v="96" actId="207"/>
          <ac:graphicFrameMkLst>
            <pc:docMk/>
            <pc:sldMk cId="150091269" sldId="364"/>
            <ac:graphicFrameMk id="7" creationId="{24581D2C-1787-49EB-801A-E31B5FB11916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2:09.353" v="97" actId="207"/>
          <ac:graphicFrameMkLst>
            <pc:docMk/>
            <pc:sldMk cId="150091269" sldId="364"/>
            <ac:graphicFrameMk id="9" creationId="{C7AB83B9-74F9-4C05-AA0D-38262E1AE4A1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15.545" v="98" actId="207"/>
        <pc:sldMkLst>
          <pc:docMk/>
          <pc:sldMk cId="2627058257" sldId="367"/>
        </pc:sldMkLst>
        <pc:graphicFrameChg chg="modGraphic">
          <ac:chgData name="Kyle Tidswell-Brown" userId="3518c4a0-5c99-4880-b127-cb60ccf11a39" providerId="ADAL" clId="{3DEB753E-9F9B-40B8-AF44-5B8A3209F925}" dt="2019-06-21T13:32:15.545" v="98" actId="207"/>
          <ac:graphicFrameMkLst>
            <pc:docMk/>
            <pc:sldMk cId="2627058257" sldId="367"/>
            <ac:graphicFrameMk id="7" creationId="{2E06F524-1852-4112-9921-E5E9DA43F5EB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03.270" v="95" actId="207"/>
        <pc:sldMkLst>
          <pc:docMk/>
          <pc:sldMk cId="3331765783" sldId="368"/>
        </pc:sldMkLst>
        <pc:graphicFrameChg chg="modGraphic">
          <ac:chgData name="Kyle Tidswell-Brown" userId="3518c4a0-5c99-4880-b127-cb60ccf11a39" providerId="ADAL" clId="{3DEB753E-9F9B-40B8-AF44-5B8A3209F925}" dt="2019-06-21T13:32:01.176" v="94" actId="207"/>
          <ac:graphicFrameMkLst>
            <pc:docMk/>
            <pc:sldMk cId="3331765783" sldId="368"/>
            <ac:graphicFrameMk id="7" creationId="{24581D2C-1787-49EB-801A-E31B5FB11916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2:03.270" v="95" actId="207"/>
          <ac:graphicFrameMkLst>
            <pc:docMk/>
            <pc:sldMk cId="3331765783" sldId="368"/>
            <ac:graphicFrameMk id="9" creationId="{C7AB83B9-74F9-4C05-AA0D-38262E1AE4A1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1:26.171" v="88" actId="207"/>
        <pc:sldMkLst>
          <pc:docMk/>
          <pc:sldMk cId="2951797706" sldId="370"/>
        </pc:sldMkLst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10" creationId="{AA215715-A5BA-4C42-8172-6E42BE932766}"/>
          </ac:spMkLst>
        </pc:spChg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11" creationId="{860CDA66-B003-4F05-A72C-2B87EE3F994A}"/>
          </ac:spMkLst>
        </pc:spChg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12" creationId="{1ABC06A7-E5E0-46A3-A0B6-E95A6AB53BE1}"/>
          </ac:spMkLst>
        </pc:spChg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35" creationId="{2EFB4CA1-B734-4839-8DB4-CCBD41065ACB}"/>
          </ac:spMkLst>
        </pc:spChg>
        <pc:graphicFrameChg chg="modGraphic">
          <ac:chgData name="Kyle Tidswell-Brown" userId="3518c4a0-5c99-4880-b127-cb60ccf11a39" providerId="ADAL" clId="{3DEB753E-9F9B-40B8-AF44-5B8A3209F925}" dt="2019-06-21T13:31:23.408" v="87" actId="207"/>
          <ac:graphicFrameMkLst>
            <pc:docMk/>
            <pc:sldMk cId="2951797706" sldId="370"/>
            <ac:graphicFrameMk id="71" creationId="{80368636-CEDB-4539-A193-76A639EA96B3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2:50:37.261" v="10" actId="20577"/>
          <ac:graphicFrameMkLst>
            <pc:docMk/>
            <pc:sldMk cId="2951797706" sldId="370"/>
            <ac:graphicFrameMk id="72" creationId="{85DC7979-9451-4D23-8AFB-47001408836A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1:26.171" v="88" actId="207"/>
          <ac:graphicFrameMkLst>
            <pc:docMk/>
            <pc:sldMk cId="2951797706" sldId="370"/>
            <ac:graphicFrameMk id="89" creationId="{57AC3E7A-69D4-44D7-AEAB-81223B948D64}"/>
          </ac:graphicFrameMkLst>
        </pc:graphicFrameChg>
      </pc:sldChg>
      <pc:sldChg chg="addSp modSp">
        <pc:chgData name="Kyle Tidswell-Brown" userId="3518c4a0-5c99-4880-b127-cb60ccf11a39" providerId="ADAL" clId="{3DEB753E-9F9B-40B8-AF44-5B8A3209F925}" dt="2019-06-25T07:45:41.003" v="220" actId="1036"/>
        <pc:sldMkLst>
          <pc:docMk/>
          <pc:sldMk cId="3997222760" sldId="371"/>
        </pc:sldMkLst>
        <pc:spChg chg="mod">
          <ac:chgData name="Kyle Tidswell-Brown" userId="3518c4a0-5c99-4880-b127-cb60ccf11a39" providerId="ADAL" clId="{3DEB753E-9F9B-40B8-AF44-5B8A3209F925}" dt="2019-06-25T07:45:28.426" v="194" actId="164"/>
          <ac:spMkLst>
            <pc:docMk/>
            <pc:sldMk cId="3997222760" sldId="371"/>
            <ac:spMk id="9" creationId="{24B6CE56-5EEC-4CA3-BA23-8E82BFE12921}"/>
          </ac:spMkLst>
        </pc:spChg>
        <pc:spChg chg="mod">
          <ac:chgData name="Kyle Tidswell-Brown" userId="3518c4a0-5c99-4880-b127-cb60ccf11a39" providerId="ADAL" clId="{3DEB753E-9F9B-40B8-AF44-5B8A3209F925}" dt="2019-06-25T07:45:28.426" v="194" actId="164"/>
          <ac:spMkLst>
            <pc:docMk/>
            <pc:sldMk cId="3997222760" sldId="371"/>
            <ac:spMk id="10" creationId="{F4A281CA-EC53-4ECE-B72D-F24B9CFE6674}"/>
          </ac:spMkLst>
        </pc:spChg>
        <pc:spChg chg="mod">
          <ac:chgData name="Kyle Tidswell-Brown" userId="3518c4a0-5c99-4880-b127-cb60ccf11a39" providerId="ADAL" clId="{3DEB753E-9F9B-40B8-AF44-5B8A3209F925}" dt="2019-06-25T07:45:28.426" v="194" actId="164"/>
          <ac:spMkLst>
            <pc:docMk/>
            <pc:sldMk cId="3997222760" sldId="371"/>
            <ac:spMk id="11" creationId="{C984A77B-C1F9-4D3D-8479-084D5EC1F4C4}"/>
          </ac:spMkLst>
        </pc:spChg>
        <pc:spChg chg="mod">
          <ac:chgData name="Kyle Tidswell-Brown" userId="3518c4a0-5c99-4880-b127-cb60ccf11a39" providerId="ADAL" clId="{3DEB753E-9F9B-40B8-AF44-5B8A3209F925}" dt="2019-06-25T07:45:13.135" v="188" actId="20577"/>
          <ac:spMkLst>
            <pc:docMk/>
            <pc:sldMk cId="3997222760" sldId="371"/>
            <ac:spMk id="19" creationId="{5252A847-DE45-4FA3-A1F8-EEBEB845FF8E}"/>
          </ac:spMkLst>
        </pc:spChg>
        <pc:grpChg chg="add mod">
          <ac:chgData name="Kyle Tidswell-Brown" userId="3518c4a0-5c99-4880-b127-cb60ccf11a39" providerId="ADAL" clId="{3DEB753E-9F9B-40B8-AF44-5B8A3209F925}" dt="2019-06-25T07:45:41.003" v="220" actId="1036"/>
          <ac:grpSpMkLst>
            <pc:docMk/>
            <pc:sldMk cId="3997222760" sldId="371"/>
            <ac:grpSpMk id="2" creationId="{F8355D5A-8558-4003-BB61-665E4D8E39B9}"/>
          </ac:grpSpMkLst>
        </pc:grpChg>
        <pc:graphicFrameChg chg="mod modGraphic">
          <ac:chgData name="Kyle Tidswell-Brown" userId="3518c4a0-5c99-4880-b127-cb60ccf11a39" providerId="ADAL" clId="{3DEB753E-9F9B-40B8-AF44-5B8A3209F925}" dt="2019-06-25T07:45:38.425" v="208" actId="1036"/>
          <ac:graphicFrameMkLst>
            <pc:docMk/>
            <pc:sldMk cId="3997222760" sldId="371"/>
            <ac:graphicFrameMk id="7" creationId="{D744B397-AA1E-4A6C-933C-8C67A9CFF8DD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2:34:49.444" v="1" actId="732"/>
        <pc:sldMkLst>
          <pc:docMk/>
          <pc:sldMk cId="957645455" sldId="378"/>
        </pc:sldMkLst>
        <pc:picChg chg="mod modCrop">
          <ac:chgData name="Kyle Tidswell-Brown" userId="3518c4a0-5c99-4880-b127-cb60ccf11a39" providerId="ADAL" clId="{3DEB753E-9F9B-40B8-AF44-5B8A3209F925}" dt="2019-06-21T12:34:49.444" v="1" actId="732"/>
          <ac:picMkLst>
            <pc:docMk/>
            <pc:sldMk cId="957645455" sldId="378"/>
            <ac:picMk id="9" creationId="{BE10E778-FB36-475C-BE47-58C3ADAC705E}"/>
          </ac:picMkLst>
        </pc:picChg>
      </pc:sldChg>
      <pc:sldChg chg="modSp del">
        <pc:chgData name="Kyle Tidswell-Brown" userId="3518c4a0-5c99-4880-b127-cb60ccf11a39" providerId="ADAL" clId="{3DEB753E-9F9B-40B8-AF44-5B8A3209F925}" dt="2019-06-25T07:46:00.250" v="222" actId="2696"/>
        <pc:sldMkLst>
          <pc:docMk/>
          <pc:sldMk cId="2711992696" sldId="379"/>
        </pc:sldMkLst>
        <pc:spChg chg="mod">
          <ac:chgData name="Kyle Tidswell-Brown" userId="3518c4a0-5c99-4880-b127-cb60ccf11a39" providerId="ADAL" clId="{3DEB753E-9F9B-40B8-AF44-5B8A3209F925}" dt="2019-06-21T13:01:18.616" v="84"/>
          <ac:spMkLst>
            <pc:docMk/>
            <pc:sldMk cId="2711992696" sldId="379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3DEB753E-9F9B-40B8-AF44-5B8A3209F925}" dt="2019-06-21T13:31:53.767" v="93" actId="207"/>
          <ac:graphicFrameMkLst>
            <pc:docMk/>
            <pc:sldMk cId="2711992696" sldId="379"/>
            <ac:graphicFrameMk id="7" creationId="{D744B397-AA1E-4A6C-933C-8C67A9CFF8DD}"/>
          </ac:graphicFrameMkLst>
        </pc:graphicFrameChg>
      </pc:sldChg>
      <pc:sldChg chg="addSp modSp">
        <pc:chgData name="Kyle Tidswell-Brown" userId="3518c4a0-5c99-4880-b127-cb60ccf11a39" providerId="ADAL" clId="{3DEB753E-9F9B-40B8-AF44-5B8A3209F925}" dt="2019-06-21T13:43:28.252" v="161" actId="1036"/>
        <pc:sldMkLst>
          <pc:docMk/>
          <pc:sldMk cId="2639637504" sldId="380"/>
        </pc:sldMkLst>
        <pc:spChg chg="mod">
          <ac:chgData name="Kyle Tidswell-Brown" userId="3518c4a0-5c99-4880-b127-cb60ccf11a39" providerId="ADAL" clId="{3DEB753E-9F9B-40B8-AF44-5B8A3209F925}" dt="2019-06-21T13:42:55.601" v="107" actId="164"/>
          <ac:spMkLst>
            <pc:docMk/>
            <pc:sldMk cId="2639637504" sldId="380"/>
            <ac:spMk id="2" creationId="{4B220F09-6939-4E25-96BA-F262EA8980FF}"/>
          </ac:spMkLst>
        </pc:spChg>
        <pc:spChg chg="mod">
          <ac:chgData name="Kyle Tidswell-Brown" userId="3518c4a0-5c99-4880-b127-cb60ccf11a39" providerId="ADAL" clId="{3DEB753E-9F9B-40B8-AF44-5B8A3209F925}" dt="2019-06-21T12:51:32.190" v="19" actId="120"/>
          <ac:spMkLst>
            <pc:docMk/>
            <pc:sldMk cId="2639637504" sldId="380"/>
            <ac:spMk id="19" creationId="{5252A847-DE45-4FA3-A1F8-EEBEB845FF8E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0" creationId="{F627DA29-C38D-4DF9-9FE7-42D829FD576F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1" creationId="{012DDC94-7E51-41D7-9985-F7651AF6BCFA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2" creationId="{3995AB48-D808-4658-99DC-D99E82C860C5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3" creationId="{54A56BD8-2C81-4A81-BB0C-4A1FDE5B205E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4" creationId="{9249137D-866C-4C4E-94A4-7950FE8C5B0B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5" creationId="{F7AE3B65-D32C-47A1-9AA4-2506CE0E5ADE}"/>
          </ac:spMkLst>
        </pc:spChg>
        <pc:grpChg chg="add mod">
          <ac:chgData name="Kyle Tidswell-Brown" userId="3518c4a0-5c99-4880-b127-cb60ccf11a39" providerId="ADAL" clId="{3DEB753E-9F9B-40B8-AF44-5B8A3209F925}" dt="2019-06-21T13:43:10.030" v="109" actId="12788"/>
          <ac:grpSpMkLst>
            <pc:docMk/>
            <pc:sldMk cId="2639637504" sldId="380"/>
            <ac:grpSpMk id="3" creationId="{AFF6E5EA-56D3-42C8-B41F-F2DDE95CB055}"/>
          </ac:grpSpMkLst>
        </pc:grpChg>
        <pc:graphicFrameChg chg="mod modGraphic">
          <ac:chgData name="Kyle Tidswell-Brown" userId="3518c4a0-5c99-4880-b127-cb60ccf11a39" providerId="ADAL" clId="{3DEB753E-9F9B-40B8-AF44-5B8A3209F925}" dt="2019-06-21T13:43:19.123" v="119" actId="1036"/>
          <ac:graphicFrameMkLst>
            <pc:docMk/>
            <pc:sldMk cId="2639637504" sldId="380"/>
            <ac:graphicFrameMk id="49" creationId="{B58EF5CE-58E1-4C83-8B8F-E0556581A508}"/>
          </ac:graphicFrameMkLst>
        </pc:graphicFrameChg>
        <pc:picChg chg="mod modCrop">
          <ac:chgData name="Kyle Tidswell-Brown" userId="3518c4a0-5c99-4880-b127-cb60ccf11a39" providerId="ADAL" clId="{3DEB753E-9F9B-40B8-AF44-5B8A3209F925}" dt="2019-06-21T13:43:04.305" v="108" actId="732"/>
          <ac:picMkLst>
            <pc:docMk/>
            <pc:sldMk cId="2639637504" sldId="380"/>
            <ac:picMk id="47" creationId="{B42C0B3A-1C43-4910-BEF9-F1FBB1D82121}"/>
          </ac:picMkLst>
        </pc:picChg>
      </pc:sldChg>
      <pc:sldChg chg="addSp delSp modSp">
        <pc:chgData name="Kyle Tidswell-Brown" userId="3518c4a0-5c99-4880-b127-cb60ccf11a39" providerId="ADAL" clId="{3DEB753E-9F9B-40B8-AF44-5B8A3209F925}" dt="2019-06-21T13:43:36.123" v="163"/>
        <pc:sldMkLst>
          <pc:docMk/>
          <pc:sldMk cId="1676999523" sldId="381"/>
        </pc:sldMkLst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16" creationId="{68736350-26DD-4404-939B-6A9F12C99F66}"/>
          </ac:spMkLst>
        </pc:spChg>
        <pc:spChg chg="mod">
          <ac:chgData name="Kyle Tidswell-Brown" userId="3518c4a0-5c99-4880-b127-cb60ccf11a39" providerId="ADAL" clId="{3DEB753E-9F9B-40B8-AF44-5B8A3209F925}" dt="2019-06-21T12:51:38.129" v="20"/>
          <ac:spMkLst>
            <pc:docMk/>
            <pc:sldMk cId="1676999523" sldId="381"/>
            <ac:spMk id="19" creationId="{5252A847-DE45-4FA3-A1F8-EEBEB845FF8E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5" creationId="{6C476A8E-26FA-404C-ABB2-FEC872EB4D0F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6" creationId="{B73BFA8D-A41C-4668-A64F-DE7FD88B7557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7" creationId="{D4C83985-BE42-4F01-8487-5C1C3EF89C5F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8" creationId="{95B51102-E81F-40A8-9BE0-7BF5A6E61CD7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9" creationId="{6B5E151E-439E-4428-A2DC-5CAB07EA4552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30" creationId="{8E77B754-F822-4262-B950-12B8175C6023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0" creationId="{F627DA29-C38D-4DF9-9FE7-42D829FD576F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1" creationId="{012DDC94-7E51-41D7-9985-F7651AF6BCFA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2" creationId="{3995AB48-D808-4658-99DC-D99E82C860C5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3" creationId="{54A56BD8-2C81-4A81-BB0C-4A1FDE5B205E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4" creationId="{9249137D-866C-4C4E-94A4-7950FE8C5B0B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5" creationId="{F7AE3B65-D32C-47A1-9AA4-2506CE0E5ADE}"/>
          </ac:spMkLst>
        </pc:spChg>
        <pc:grpChg chg="add">
          <ac:chgData name="Kyle Tidswell-Brown" userId="3518c4a0-5c99-4880-b127-cb60ccf11a39" providerId="ADAL" clId="{3DEB753E-9F9B-40B8-AF44-5B8A3209F925}" dt="2019-06-21T13:43:36.123" v="163"/>
          <ac:grpSpMkLst>
            <pc:docMk/>
            <pc:sldMk cId="1676999523" sldId="381"/>
            <ac:grpSpMk id="17" creationId="{08A6D282-45FF-43D2-A255-9FCE39D87AD8}"/>
          </ac:grpSpMkLst>
        </pc:grpChg>
        <pc:graphicFrameChg chg="add">
          <ac:chgData name="Kyle Tidswell-Brown" userId="3518c4a0-5c99-4880-b127-cb60ccf11a39" providerId="ADAL" clId="{3DEB753E-9F9B-40B8-AF44-5B8A3209F925}" dt="2019-06-21T13:43:36.123" v="163"/>
          <ac:graphicFrameMkLst>
            <pc:docMk/>
            <pc:sldMk cId="1676999523" sldId="381"/>
            <ac:graphicFrameMk id="24" creationId="{80CE1427-0E19-4BA4-AA77-FA8256A2239A}"/>
          </ac:graphicFrameMkLst>
        </pc:graphicFrameChg>
        <pc:graphicFrameChg chg="del modGraphic">
          <ac:chgData name="Kyle Tidswell-Brown" userId="3518c4a0-5c99-4880-b127-cb60ccf11a39" providerId="ADAL" clId="{3DEB753E-9F9B-40B8-AF44-5B8A3209F925}" dt="2019-06-21T13:43:35.749" v="162" actId="478"/>
          <ac:graphicFrameMkLst>
            <pc:docMk/>
            <pc:sldMk cId="1676999523" sldId="381"/>
            <ac:graphicFrameMk id="49" creationId="{B58EF5CE-58E1-4C83-8B8F-E0556581A508}"/>
          </ac:graphicFrameMkLst>
        </pc:graphicFrameChg>
        <pc:picChg chg="del">
          <ac:chgData name="Kyle Tidswell-Brown" userId="3518c4a0-5c99-4880-b127-cb60ccf11a39" providerId="ADAL" clId="{3DEB753E-9F9B-40B8-AF44-5B8A3209F925}" dt="2019-06-21T13:43:35.749" v="162" actId="478"/>
          <ac:picMkLst>
            <pc:docMk/>
            <pc:sldMk cId="1676999523" sldId="381"/>
            <ac:picMk id="47" creationId="{B42C0B3A-1C43-4910-BEF9-F1FBB1D82121}"/>
          </ac:picMkLst>
        </pc:picChg>
      </pc:sldChg>
      <pc:sldChg chg="addSp delSp modSp">
        <pc:chgData name="Kyle Tidswell-Brown" userId="3518c4a0-5c99-4880-b127-cb60ccf11a39" providerId="ADAL" clId="{3DEB753E-9F9B-40B8-AF44-5B8A3209F925}" dt="2019-06-21T13:43:40.439" v="165"/>
        <pc:sldMkLst>
          <pc:docMk/>
          <pc:sldMk cId="3866570425" sldId="382"/>
        </pc:sldMkLst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16" creationId="{0AD7E6B9-11FA-4C4F-AED9-886E9B558654}"/>
          </ac:spMkLst>
        </pc:spChg>
        <pc:spChg chg="mod">
          <ac:chgData name="Kyle Tidswell-Brown" userId="3518c4a0-5c99-4880-b127-cb60ccf11a39" providerId="ADAL" clId="{3DEB753E-9F9B-40B8-AF44-5B8A3209F925}" dt="2019-06-21T13:00:29.799" v="73" actId="20577"/>
          <ac:spMkLst>
            <pc:docMk/>
            <pc:sldMk cId="3866570425" sldId="382"/>
            <ac:spMk id="19" creationId="{5252A847-DE45-4FA3-A1F8-EEBEB845FF8E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5" creationId="{4797CDBD-26A9-40C0-9D8F-75DCBAAD39CB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6" creationId="{54868BDC-4C95-4821-B042-498DDAECDF46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7" creationId="{C1931FD1-9D6F-4732-B495-0C27BA3AE26B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8" creationId="{3FEBBD49-E604-46EC-BCB1-FDFAE8EF4D4F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9" creationId="{9ED2CBDC-1134-4D97-B780-D3EEA7310785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30" creationId="{87D8159C-DE60-4941-A14F-BF668261B88C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0" creationId="{F627DA29-C38D-4DF9-9FE7-42D829FD576F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1" creationId="{012DDC94-7E51-41D7-9985-F7651AF6BCFA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2" creationId="{3995AB48-D808-4658-99DC-D99E82C860C5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3" creationId="{54A56BD8-2C81-4A81-BB0C-4A1FDE5B205E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4" creationId="{9249137D-866C-4C4E-94A4-7950FE8C5B0B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5" creationId="{F7AE3B65-D32C-47A1-9AA4-2506CE0E5ADE}"/>
          </ac:spMkLst>
        </pc:spChg>
        <pc:grpChg chg="add">
          <ac:chgData name="Kyle Tidswell-Brown" userId="3518c4a0-5c99-4880-b127-cb60ccf11a39" providerId="ADAL" clId="{3DEB753E-9F9B-40B8-AF44-5B8A3209F925}" dt="2019-06-21T13:43:40.439" v="165"/>
          <ac:grpSpMkLst>
            <pc:docMk/>
            <pc:sldMk cId="3866570425" sldId="382"/>
            <ac:grpSpMk id="17" creationId="{7F993E56-3305-468B-8C23-6C16333DFBD3}"/>
          </ac:grpSpMkLst>
        </pc:grpChg>
        <pc:graphicFrameChg chg="add">
          <ac:chgData name="Kyle Tidswell-Brown" userId="3518c4a0-5c99-4880-b127-cb60ccf11a39" providerId="ADAL" clId="{3DEB753E-9F9B-40B8-AF44-5B8A3209F925}" dt="2019-06-21T13:43:40.439" v="165"/>
          <ac:graphicFrameMkLst>
            <pc:docMk/>
            <pc:sldMk cId="3866570425" sldId="382"/>
            <ac:graphicFrameMk id="24" creationId="{D6A4CB53-030E-4DEB-902C-FE66BDE1E966}"/>
          </ac:graphicFrameMkLst>
        </pc:graphicFrameChg>
        <pc:graphicFrameChg chg="del modGraphic">
          <ac:chgData name="Kyle Tidswell-Brown" userId="3518c4a0-5c99-4880-b127-cb60ccf11a39" providerId="ADAL" clId="{3DEB753E-9F9B-40B8-AF44-5B8A3209F925}" dt="2019-06-21T13:43:40.061" v="164" actId="478"/>
          <ac:graphicFrameMkLst>
            <pc:docMk/>
            <pc:sldMk cId="3866570425" sldId="382"/>
            <ac:graphicFrameMk id="49" creationId="{B58EF5CE-58E1-4C83-8B8F-E0556581A508}"/>
          </ac:graphicFrameMkLst>
        </pc:graphicFrameChg>
        <pc:picChg chg="del">
          <ac:chgData name="Kyle Tidswell-Brown" userId="3518c4a0-5c99-4880-b127-cb60ccf11a39" providerId="ADAL" clId="{3DEB753E-9F9B-40B8-AF44-5B8A3209F925}" dt="2019-06-21T13:43:40.061" v="164" actId="478"/>
          <ac:picMkLst>
            <pc:docMk/>
            <pc:sldMk cId="3866570425" sldId="382"/>
            <ac:picMk id="47" creationId="{B42C0B3A-1C43-4910-BEF9-F1FBB1D82121}"/>
          </ac:picMkLst>
        </pc:picChg>
      </pc:sldChg>
      <pc:sldChg chg="modSp add">
        <pc:chgData name="Kyle Tidswell-Brown" userId="3518c4a0-5c99-4880-b127-cb60ccf11a39" providerId="ADAL" clId="{3DEB753E-9F9B-40B8-AF44-5B8A3209F925}" dt="2019-06-25T07:43:50.779" v="177" actId="20577"/>
        <pc:sldMkLst>
          <pc:docMk/>
          <pc:sldMk cId="1918997175" sldId="383"/>
        </pc:sldMkLst>
        <pc:spChg chg="mod">
          <ac:chgData name="Kyle Tidswell-Brown" userId="3518c4a0-5c99-4880-b127-cb60ccf11a39" providerId="ADAL" clId="{3DEB753E-9F9B-40B8-AF44-5B8A3209F925}" dt="2019-06-25T07:43:50.779" v="177" actId="20577"/>
          <ac:spMkLst>
            <pc:docMk/>
            <pc:sldMk cId="1918997175" sldId="383"/>
            <ac:spMk id="19" creationId="{5252A847-DE45-4FA3-A1F8-EEBEB845FF8E}"/>
          </ac:spMkLst>
        </pc:spChg>
      </pc:sldChg>
      <pc:sldChg chg="modSp add">
        <pc:chgData name="Kyle Tidswell-Brown" userId="3518c4a0-5c99-4880-b127-cb60ccf11a39" providerId="ADAL" clId="{3DEB753E-9F9B-40B8-AF44-5B8A3209F925}" dt="2019-06-25T07:46:56.558" v="273" actId="207"/>
        <pc:sldMkLst>
          <pc:docMk/>
          <pc:sldMk cId="1068028673" sldId="384"/>
        </pc:sldMkLst>
        <pc:spChg chg="mod">
          <ac:chgData name="Kyle Tidswell-Brown" userId="3518c4a0-5c99-4880-b127-cb60ccf11a39" providerId="ADAL" clId="{3DEB753E-9F9B-40B8-AF44-5B8A3209F925}" dt="2019-06-25T07:46:56.558" v="273" actId="207"/>
          <ac:spMkLst>
            <pc:docMk/>
            <pc:sldMk cId="1068028673" sldId="384"/>
            <ac:spMk id="19" creationId="{5252A847-DE45-4FA3-A1F8-EEBEB845FF8E}"/>
          </ac:spMkLst>
        </pc:spChg>
      </pc:sldChg>
    </pc:docChg>
  </pc:docChgLst>
  <pc:docChgLst>
    <pc:chgData name="Kyle Berkeley" userId="3518c4a0-5c99-4880-b127-cb60ccf11a39" providerId="ADAL" clId="{98953807-C7A2-4F5F-8C24-B38C5B724C64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3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3600" b="1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LI: To recognise the value of each digit in 3-digit numbers.</a:t>
            </a:r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fontAlgn="base">
              <a:defRPr/>
            </a:pPr>
            <a:endParaRPr lang="en-GB" sz="11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49E75E9-DD33-4293-8BE2-EFD25EA9EBD9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2F57D33-3E83-4F62-8D17-60AB5084A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47F91F80-974F-4E2B-A76F-94C159556710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different 3-digit numbers can </a:t>
            </a: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 made with the following digit cards? 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numbers have 0 tens?</a:t>
            </a: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918C8BC-BD8A-4DB2-8879-E14E80D0EB57}"/>
              </a:ext>
            </a:extLst>
          </p:cNvPr>
          <p:cNvSpPr/>
          <p:nvPr/>
        </p:nvSpPr>
        <p:spPr>
          <a:xfrm>
            <a:off x="2181884" y="201892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1D6788-23C2-479D-8598-1D596E534BF5}"/>
              </a:ext>
            </a:extLst>
          </p:cNvPr>
          <p:cNvSpPr/>
          <p:nvPr/>
        </p:nvSpPr>
        <p:spPr>
          <a:xfrm>
            <a:off x="3539905" y="200636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15EF8E7-8DBB-417B-9E69-807635DCE02D}"/>
              </a:ext>
            </a:extLst>
          </p:cNvPr>
          <p:cNvSpPr/>
          <p:nvPr/>
        </p:nvSpPr>
        <p:spPr>
          <a:xfrm>
            <a:off x="4897926" y="201892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34251A-B49A-426A-B3C3-2C3FA1C834F7}"/>
              </a:ext>
            </a:extLst>
          </p:cNvPr>
          <p:cNvSpPr/>
          <p:nvPr/>
        </p:nvSpPr>
        <p:spPr>
          <a:xfrm>
            <a:off x="6255947" y="201892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7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A00DA-F481-4975-B24F-52EBEEA9624E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142D39-A3AD-4A28-8DE6-A71552624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1" name="TextBox 8">
              <a:extLst>
                <a:ext uri="{FF2B5EF4-FFF2-40B4-BE49-F238E27FC236}">
                  <a16:creationId xmlns:a16="http://schemas.microsoft.com/office/drawing/2014/main" id="{34DC187C-6369-49D2-8101-B735A3459212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72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different 3-digit numbers can </a:t>
            </a: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 made with the following digit cards? 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204, 207, 240, 247, 270, 274</a:t>
            </a:r>
          </a:p>
          <a:p>
            <a:pPr marL="8890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402, 407, 420, 427, 470, 472</a:t>
            </a:r>
          </a:p>
          <a:p>
            <a:pPr marL="8890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702, 704, 720, 724, 740, 742</a:t>
            </a:r>
          </a:p>
          <a:p>
            <a:pPr marL="8890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numbers have 0 tens?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204, 207, 402, 407, 702, 704</a:t>
            </a: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918C8BC-BD8A-4DB2-8879-E14E80D0EB57}"/>
              </a:ext>
            </a:extLst>
          </p:cNvPr>
          <p:cNvSpPr/>
          <p:nvPr/>
        </p:nvSpPr>
        <p:spPr>
          <a:xfrm>
            <a:off x="2181884" y="201892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1D6788-23C2-479D-8598-1D596E534BF5}"/>
              </a:ext>
            </a:extLst>
          </p:cNvPr>
          <p:cNvSpPr/>
          <p:nvPr/>
        </p:nvSpPr>
        <p:spPr>
          <a:xfrm>
            <a:off x="3539905" y="200636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15EF8E7-8DBB-417B-9E69-807635DCE02D}"/>
              </a:ext>
            </a:extLst>
          </p:cNvPr>
          <p:cNvSpPr/>
          <p:nvPr/>
        </p:nvSpPr>
        <p:spPr>
          <a:xfrm>
            <a:off x="4897926" y="201892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34251A-B49A-426A-B3C3-2C3FA1C834F7}"/>
              </a:ext>
            </a:extLst>
          </p:cNvPr>
          <p:cNvSpPr/>
          <p:nvPr/>
        </p:nvSpPr>
        <p:spPr>
          <a:xfrm>
            <a:off x="6255947" y="2018927"/>
            <a:ext cx="1032095" cy="12222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atin typeface="Century Gothic" panose="020B0502020202020204" pitchFamily="34" charset="0"/>
              </a:rPr>
              <a:t>7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A00DA-F481-4975-B24F-52EBEEA9624E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142D39-A3AD-4A28-8DE6-A71552624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1" name="TextBox 8">
              <a:extLst>
                <a:ext uri="{FF2B5EF4-FFF2-40B4-BE49-F238E27FC236}">
                  <a16:creationId xmlns:a16="http://schemas.microsoft.com/office/drawing/2014/main" id="{34DC187C-6369-49D2-8101-B735A3459212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899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value of the hundreds in the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value chart below?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5E3929-6B86-465C-A18C-BC01BEBD0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005198"/>
              </p:ext>
            </p:extLst>
          </p:nvPr>
        </p:nvGraphicFramePr>
        <p:xfrm>
          <a:off x="1811120" y="2086453"/>
          <a:ext cx="5521761" cy="2685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587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840587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840587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60210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2082991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3C314C5C-21F2-4C58-9CC1-2D10E28A4BAF}"/>
              </a:ext>
            </a:extLst>
          </p:cNvPr>
          <p:cNvSpPr/>
          <p:nvPr/>
        </p:nvSpPr>
        <p:spPr>
          <a:xfrm>
            <a:off x="2467168" y="3126446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279309-FF57-4088-AFD5-E1F3315F18DC}"/>
              </a:ext>
            </a:extLst>
          </p:cNvPr>
          <p:cNvSpPr/>
          <p:nvPr/>
        </p:nvSpPr>
        <p:spPr>
          <a:xfrm>
            <a:off x="2467168" y="3786985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50B8877-02F2-4C46-9FEF-BE762322C749}"/>
              </a:ext>
            </a:extLst>
          </p:cNvPr>
          <p:cNvSpPr/>
          <p:nvPr/>
        </p:nvSpPr>
        <p:spPr>
          <a:xfrm>
            <a:off x="4627394" y="3786985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FF41878-1727-4588-A000-00C2E8D27C47}"/>
              </a:ext>
            </a:extLst>
          </p:cNvPr>
          <p:cNvSpPr/>
          <p:nvPr/>
        </p:nvSpPr>
        <p:spPr>
          <a:xfrm>
            <a:off x="3959024" y="3786985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78343A-7E73-44BE-97CE-DCFB202C5636}"/>
              </a:ext>
            </a:extLst>
          </p:cNvPr>
          <p:cNvSpPr/>
          <p:nvPr/>
        </p:nvSpPr>
        <p:spPr>
          <a:xfrm>
            <a:off x="3959024" y="3126446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A1CF66C-969B-4D79-A115-071D9D56B481}"/>
              </a:ext>
            </a:extLst>
          </p:cNvPr>
          <p:cNvSpPr/>
          <p:nvPr/>
        </p:nvSpPr>
        <p:spPr>
          <a:xfrm>
            <a:off x="4627394" y="3126446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72A06AE-745C-4D26-A227-6E7CB5731C11}"/>
              </a:ext>
            </a:extLst>
          </p:cNvPr>
          <p:cNvSpPr/>
          <p:nvPr/>
        </p:nvSpPr>
        <p:spPr>
          <a:xfrm>
            <a:off x="6470826" y="4068033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B1428CD-6EBA-4E39-BCAC-D07288C3000F}"/>
              </a:ext>
            </a:extLst>
          </p:cNvPr>
          <p:cNvSpPr/>
          <p:nvPr/>
        </p:nvSpPr>
        <p:spPr>
          <a:xfrm>
            <a:off x="6470826" y="3452456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33FECF-C25A-4A22-BEAB-4483EB7789D1}"/>
              </a:ext>
            </a:extLst>
          </p:cNvPr>
          <p:cNvSpPr/>
          <p:nvPr/>
        </p:nvSpPr>
        <p:spPr>
          <a:xfrm>
            <a:off x="6470826" y="284539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08DC4A-55A2-433F-A993-F10183A6EE3E}"/>
              </a:ext>
            </a:extLst>
          </p:cNvPr>
          <p:cNvSpPr/>
          <p:nvPr/>
        </p:nvSpPr>
        <p:spPr>
          <a:xfrm>
            <a:off x="5802456" y="3452456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EE52FD2-A401-4746-B8C0-81EFB8622C12}"/>
              </a:ext>
            </a:extLst>
          </p:cNvPr>
          <p:cNvSpPr/>
          <p:nvPr/>
        </p:nvSpPr>
        <p:spPr>
          <a:xfrm>
            <a:off x="5802456" y="284539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F3E31A8-CDB8-41BB-BA18-1DF31BAC7D6F}"/>
              </a:ext>
            </a:extLst>
          </p:cNvPr>
          <p:cNvSpPr/>
          <p:nvPr/>
        </p:nvSpPr>
        <p:spPr>
          <a:xfrm>
            <a:off x="5802456" y="4068033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DEFB6DC-BB8D-41BE-B2D7-51BBE68E6796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6" name="Picture 2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A161CFA-3BFD-40C4-80F4-6D69AF95BF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7" name="TextBox 8">
              <a:extLst>
                <a:ext uri="{FF2B5EF4-FFF2-40B4-BE49-F238E27FC236}">
                  <a16:creationId xmlns:a16="http://schemas.microsoft.com/office/drawing/2014/main" id="{84440AF4-86BA-462E-9135-82635BEF4823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value of the hundreds in the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value chart below?</a:t>
            </a: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200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A5B9B82F-9508-428C-877F-1CAC6370F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31972"/>
              </p:ext>
            </p:extLst>
          </p:nvPr>
        </p:nvGraphicFramePr>
        <p:xfrm>
          <a:off x="1811120" y="2086453"/>
          <a:ext cx="5521761" cy="2685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587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840587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840587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60210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2082991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71468042-C9AC-483D-9000-5A2B5C2E32BF}"/>
              </a:ext>
            </a:extLst>
          </p:cNvPr>
          <p:cNvSpPr/>
          <p:nvPr/>
        </p:nvSpPr>
        <p:spPr>
          <a:xfrm>
            <a:off x="2467168" y="3126446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9323E60-41B1-4D12-9B28-CD79EBDADFC3}"/>
              </a:ext>
            </a:extLst>
          </p:cNvPr>
          <p:cNvSpPr/>
          <p:nvPr/>
        </p:nvSpPr>
        <p:spPr>
          <a:xfrm>
            <a:off x="2467168" y="3786985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09375BB-BE71-489B-B2D6-E610EC2C384F}"/>
              </a:ext>
            </a:extLst>
          </p:cNvPr>
          <p:cNvSpPr/>
          <p:nvPr/>
        </p:nvSpPr>
        <p:spPr>
          <a:xfrm>
            <a:off x="4627394" y="3786985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B16D635-8375-44B0-9BE5-E12F1339238E}"/>
              </a:ext>
            </a:extLst>
          </p:cNvPr>
          <p:cNvSpPr/>
          <p:nvPr/>
        </p:nvSpPr>
        <p:spPr>
          <a:xfrm>
            <a:off x="3959024" y="3786985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032F7A2-A140-4E5A-AF32-A116D35B1CD6}"/>
              </a:ext>
            </a:extLst>
          </p:cNvPr>
          <p:cNvSpPr/>
          <p:nvPr/>
        </p:nvSpPr>
        <p:spPr>
          <a:xfrm>
            <a:off x="3959024" y="3126446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A05A55B-4C6E-40C0-8C05-2FC0697EABCD}"/>
              </a:ext>
            </a:extLst>
          </p:cNvPr>
          <p:cNvSpPr/>
          <p:nvPr/>
        </p:nvSpPr>
        <p:spPr>
          <a:xfrm>
            <a:off x="4627394" y="3126446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36ECAAD-F6E0-4734-99B7-600CC5851212}"/>
              </a:ext>
            </a:extLst>
          </p:cNvPr>
          <p:cNvSpPr/>
          <p:nvPr/>
        </p:nvSpPr>
        <p:spPr>
          <a:xfrm>
            <a:off x="6470826" y="4068033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3C733C0-FBF1-41B4-9889-8CAC4C011895}"/>
              </a:ext>
            </a:extLst>
          </p:cNvPr>
          <p:cNvSpPr/>
          <p:nvPr/>
        </p:nvSpPr>
        <p:spPr>
          <a:xfrm>
            <a:off x="6470826" y="3452456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377143A-4B78-4266-AE58-0978891F5239}"/>
              </a:ext>
            </a:extLst>
          </p:cNvPr>
          <p:cNvSpPr/>
          <p:nvPr/>
        </p:nvSpPr>
        <p:spPr>
          <a:xfrm>
            <a:off x="6470826" y="284539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163FA03-59E8-4F34-8C10-F60FD7A97347}"/>
              </a:ext>
            </a:extLst>
          </p:cNvPr>
          <p:cNvSpPr/>
          <p:nvPr/>
        </p:nvSpPr>
        <p:spPr>
          <a:xfrm>
            <a:off x="5802456" y="3452456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3467537-5E57-4423-8F1A-78C84C6C632F}"/>
              </a:ext>
            </a:extLst>
          </p:cNvPr>
          <p:cNvSpPr/>
          <p:nvPr/>
        </p:nvSpPr>
        <p:spPr>
          <a:xfrm>
            <a:off x="5802456" y="284539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1684AFE-5BC8-4F08-B21C-FD121B42E6C1}"/>
              </a:ext>
            </a:extLst>
          </p:cNvPr>
          <p:cNvSpPr/>
          <p:nvPr/>
        </p:nvSpPr>
        <p:spPr>
          <a:xfrm>
            <a:off x="5802456" y="4068033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87DE0A9-B5FC-4C3F-8CD0-3FA53EBB4A2A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40" name="Picture 3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3DF40B4-1775-432D-8631-3C869C2B2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41" name="TextBox 8">
              <a:extLst>
                <a:ext uri="{FF2B5EF4-FFF2-40B4-BE49-F238E27FC236}">
                  <a16:creationId xmlns:a16="http://schemas.microsoft.com/office/drawing/2014/main" id="{5C9EED21-CB2B-4E79-8EF5-4C220BB5374B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004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place value counters, make the number 820.</a:t>
            </a: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06F524-1852-4112-9921-E5E9DA43F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98145"/>
              </p:ext>
            </p:extLst>
          </p:nvPr>
        </p:nvGraphicFramePr>
        <p:xfrm>
          <a:off x="1583505" y="1518930"/>
          <a:ext cx="5976990" cy="247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330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992330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992330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55538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921367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061F36ED-2AA9-466D-B031-895266ABF8DC}"/>
              </a:ext>
            </a:extLst>
          </p:cNvPr>
          <p:cNvSpPr/>
          <p:nvPr/>
        </p:nvSpPr>
        <p:spPr>
          <a:xfrm>
            <a:off x="158350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45460C-9D51-48CD-A4A2-402E1C4DC65E}"/>
              </a:ext>
            </a:extLst>
          </p:cNvPr>
          <p:cNvSpPr/>
          <p:nvPr/>
        </p:nvSpPr>
        <p:spPr>
          <a:xfrm>
            <a:off x="158350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B5200BC-F605-4EAB-9928-5B5422F3A23D}"/>
              </a:ext>
            </a:extLst>
          </p:cNvPr>
          <p:cNvSpPr/>
          <p:nvPr/>
        </p:nvSpPr>
        <p:spPr>
          <a:xfrm>
            <a:off x="158350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DE36B85-2238-4762-80FD-61F524F935E9}"/>
              </a:ext>
            </a:extLst>
          </p:cNvPr>
          <p:cNvSpPr/>
          <p:nvPr/>
        </p:nvSpPr>
        <p:spPr>
          <a:xfrm>
            <a:off x="218761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B3C5A54-5B65-42F5-80A4-18099857A072}"/>
              </a:ext>
            </a:extLst>
          </p:cNvPr>
          <p:cNvSpPr/>
          <p:nvPr/>
        </p:nvSpPr>
        <p:spPr>
          <a:xfrm>
            <a:off x="218761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C9A9D1-A2F0-406A-B9A0-3E6D998AD8FA}"/>
              </a:ext>
            </a:extLst>
          </p:cNvPr>
          <p:cNvSpPr/>
          <p:nvPr/>
        </p:nvSpPr>
        <p:spPr>
          <a:xfrm>
            <a:off x="218761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A4C990E-4F99-423F-B1CC-69D43FD3C4B4}"/>
              </a:ext>
            </a:extLst>
          </p:cNvPr>
          <p:cNvSpPr/>
          <p:nvPr/>
        </p:nvSpPr>
        <p:spPr>
          <a:xfrm>
            <a:off x="279172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85D874E-3B6D-4863-B14D-7EF810BE794D}"/>
              </a:ext>
            </a:extLst>
          </p:cNvPr>
          <p:cNvSpPr/>
          <p:nvPr/>
        </p:nvSpPr>
        <p:spPr>
          <a:xfrm>
            <a:off x="279172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4D117FC-3F95-4812-A0AF-6FE5F6F4F389}"/>
              </a:ext>
            </a:extLst>
          </p:cNvPr>
          <p:cNvSpPr/>
          <p:nvPr/>
        </p:nvSpPr>
        <p:spPr>
          <a:xfrm>
            <a:off x="279172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8E70208-F312-4F1B-882B-516E5FDDEB2C}"/>
              </a:ext>
            </a:extLst>
          </p:cNvPr>
          <p:cNvSpPr/>
          <p:nvPr/>
        </p:nvSpPr>
        <p:spPr>
          <a:xfrm>
            <a:off x="339583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9A50332-E496-4FF5-A6A8-182D23556ECA}"/>
              </a:ext>
            </a:extLst>
          </p:cNvPr>
          <p:cNvSpPr/>
          <p:nvPr/>
        </p:nvSpPr>
        <p:spPr>
          <a:xfrm>
            <a:off x="339583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96AEB0C-76A0-4987-9D41-B35181AF87E2}"/>
              </a:ext>
            </a:extLst>
          </p:cNvPr>
          <p:cNvSpPr/>
          <p:nvPr/>
        </p:nvSpPr>
        <p:spPr>
          <a:xfrm>
            <a:off x="339583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31C849A-1784-41C4-94C3-17C4026AD4EB}"/>
              </a:ext>
            </a:extLst>
          </p:cNvPr>
          <p:cNvSpPr/>
          <p:nvPr/>
        </p:nvSpPr>
        <p:spPr>
          <a:xfrm>
            <a:off x="399994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B1B043-1CEA-4BE3-8BE4-84D7F0F70DDF}"/>
              </a:ext>
            </a:extLst>
          </p:cNvPr>
          <p:cNvSpPr/>
          <p:nvPr/>
        </p:nvSpPr>
        <p:spPr>
          <a:xfrm>
            <a:off x="399994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C0DD829-46DA-413D-92C8-59759FF4FA65}"/>
              </a:ext>
            </a:extLst>
          </p:cNvPr>
          <p:cNvSpPr/>
          <p:nvPr/>
        </p:nvSpPr>
        <p:spPr>
          <a:xfrm>
            <a:off x="399994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BEB5CC4-2C21-4B10-A58E-21E2D0FCCECE}"/>
              </a:ext>
            </a:extLst>
          </p:cNvPr>
          <p:cNvSpPr/>
          <p:nvPr/>
        </p:nvSpPr>
        <p:spPr>
          <a:xfrm>
            <a:off x="460405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5E563CE-F31B-44A2-81B1-A816FC05F9CF}"/>
              </a:ext>
            </a:extLst>
          </p:cNvPr>
          <p:cNvSpPr/>
          <p:nvPr/>
        </p:nvSpPr>
        <p:spPr>
          <a:xfrm>
            <a:off x="460405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F2F02FA-ABBD-4F21-A9E3-0EF459AD93CD}"/>
              </a:ext>
            </a:extLst>
          </p:cNvPr>
          <p:cNvSpPr/>
          <p:nvPr/>
        </p:nvSpPr>
        <p:spPr>
          <a:xfrm>
            <a:off x="460405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32011-74C4-4174-8873-33FE8016FB20}"/>
              </a:ext>
            </a:extLst>
          </p:cNvPr>
          <p:cNvSpPr/>
          <p:nvPr/>
        </p:nvSpPr>
        <p:spPr>
          <a:xfrm>
            <a:off x="520816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EEE5FC1-C1DC-42FE-B7AE-4D3E6D6D5D3C}"/>
              </a:ext>
            </a:extLst>
          </p:cNvPr>
          <p:cNvSpPr/>
          <p:nvPr/>
        </p:nvSpPr>
        <p:spPr>
          <a:xfrm>
            <a:off x="520816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8A01C99-37F0-4C9C-9732-A5AD7B7F489D}"/>
              </a:ext>
            </a:extLst>
          </p:cNvPr>
          <p:cNvSpPr/>
          <p:nvPr/>
        </p:nvSpPr>
        <p:spPr>
          <a:xfrm>
            <a:off x="520816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FEEF101-4168-4241-A99A-09D90E282FE5}"/>
              </a:ext>
            </a:extLst>
          </p:cNvPr>
          <p:cNvSpPr/>
          <p:nvPr/>
        </p:nvSpPr>
        <p:spPr>
          <a:xfrm>
            <a:off x="581227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8FEE812-75B4-40D9-8305-A376B1315CBF}"/>
              </a:ext>
            </a:extLst>
          </p:cNvPr>
          <p:cNvSpPr/>
          <p:nvPr/>
        </p:nvSpPr>
        <p:spPr>
          <a:xfrm>
            <a:off x="581227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51AB1DB-898C-4540-A385-AF5714E4B59A}"/>
              </a:ext>
            </a:extLst>
          </p:cNvPr>
          <p:cNvSpPr/>
          <p:nvPr/>
        </p:nvSpPr>
        <p:spPr>
          <a:xfrm>
            <a:off x="581227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D2C60D8-DC03-4193-B019-808AA8E51ED6}"/>
              </a:ext>
            </a:extLst>
          </p:cNvPr>
          <p:cNvSpPr/>
          <p:nvPr/>
        </p:nvSpPr>
        <p:spPr>
          <a:xfrm>
            <a:off x="641638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BDC442-1EBD-4606-BCC4-1E9A79A9C032}"/>
              </a:ext>
            </a:extLst>
          </p:cNvPr>
          <p:cNvSpPr/>
          <p:nvPr/>
        </p:nvSpPr>
        <p:spPr>
          <a:xfrm>
            <a:off x="641638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FD53AD3-102D-4906-AC2F-0E22DB598188}"/>
              </a:ext>
            </a:extLst>
          </p:cNvPr>
          <p:cNvSpPr/>
          <p:nvPr/>
        </p:nvSpPr>
        <p:spPr>
          <a:xfrm>
            <a:off x="641638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E6FF4A9A-45BA-465A-BFBD-035D6AB2DB00}"/>
              </a:ext>
            </a:extLst>
          </p:cNvPr>
          <p:cNvSpPr/>
          <p:nvPr/>
        </p:nvSpPr>
        <p:spPr>
          <a:xfrm>
            <a:off x="7020495" y="4354752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6FB091-4B2B-46D3-9ACC-39A2CA5C6FC7}"/>
              </a:ext>
            </a:extLst>
          </p:cNvPr>
          <p:cNvSpPr/>
          <p:nvPr/>
        </p:nvSpPr>
        <p:spPr>
          <a:xfrm>
            <a:off x="7020495" y="4929840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4D9591BC-CECC-4765-834F-09B71DCD1D22}"/>
              </a:ext>
            </a:extLst>
          </p:cNvPr>
          <p:cNvSpPr/>
          <p:nvPr/>
        </p:nvSpPr>
        <p:spPr>
          <a:xfrm>
            <a:off x="702049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DDD132D-B96F-4D4C-9BCC-E99064EB7CB7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56" name="Picture 5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9B66CE0D-F46E-4349-851D-F15E48C784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57" name="TextBox 8">
              <a:extLst>
                <a:ext uri="{FF2B5EF4-FFF2-40B4-BE49-F238E27FC236}">
                  <a16:creationId xmlns:a16="http://schemas.microsoft.com/office/drawing/2014/main" id="{121E771E-5544-407C-AD64-7BF59BB9DD46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place value counters, make the number 820.</a:t>
            </a: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06F524-1852-4112-9921-E5E9DA43F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57735"/>
              </p:ext>
            </p:extLst>
          </p:nvPr>
        </p:nvGraphicFramePr>
        <p:xfrm>
          <a:off x="1583505" y="1518928"/>
          <a:ext cx="5976990" cy="247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330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992330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992330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55538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921367">
                <a:tc>
                  <a:txBody>
                    <a:bodyPr/>
                    <a:lstStyle/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30166AFD-F4EC-469A-B53B-59D3FC842F3F}"/>
              </a:ext>
            </a:extLst>
          </p:cNvPr>
          <p:cNvGrpSpPr/>
          <p:nvPr/>
        </p:nvGrpSpPr>
        <p:grpSpPr>
          <a:xfrm>
            <a:off x="4302000" y="2463881"/>
            <a:ext cx="540000" cy="1130456"/>
            <a:chOff x="3999945" y="2477104"/>
            <a:chExt cx="540000" cy="113045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245460C-9D51-48CD-A4A2-402E1C4DC65E}"/>
                </a:ext>
              </a:extLst>
            </p:cNvPr>
            <p:cNvSpPr/>
            <p:nvPr/>
          </p:nvSpPr>
          <p:spPr>
            <a:xfrm>
              <a:off x="3999945" y="2477104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B3C5A54-5B65-42F5-80A4-18099857A072}"/>
                </a:ext>
              </a:extLst>
            </p:cNvPr>
            <p:cNvSpPr/>
            <p:nvPr/>
          </p:nvSpPr>
          <p:spPr>
            <a:xfrm>
              <a:off x="3999945" y="3067560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685D874E-3B6D-4863-B14D-7EF810BE794D}"/>
              </a:ext>
            </a:extLst>
          </p:cNvPr>
          <p:cNvSpPr/>
          <p:nvPr/>
        </p:nvSpPr>
        <p:spPr>
          <a:xfrm>
            <a:off x="279172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9A50332-E496-4FF5-A6A8-182D23556ECA}"/>
              </a:ext>
            </a:extLst>
          </p:cNvPr>
          <p:cNvSpPr/>
          <p:nvPr/>
        </p:nvSpPr>
        <p:spPr>
          <a:xfrm>
            <a:off x="339583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B1B043-1CEA-4BE3-8BE4-84D7F0F70DDF}"/>
              </a:ext>
            </a:extLst>
          </p:cNvPr>
          <p:cNvSpPr/>
          <p:nvPr/>
        </p:nvSpPr>
        <p:spPr>
          <a:xfrm>
            <a:off x="399994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5E563CE-F31B-44A2-81B1-A816FC05F9CF}"/>
              </a:ext>
            </a:extLst>
          </p:cNvPr>
          <p:cNvSpPr/>
          <p:nvPr/>
        </p:nvSpPr>
        <p:spPr>
          <a:xfrm>
            <a:off x="460405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EEE5FC1-C1DC-42FE-B7AE-4D3E6D6D5D3C}"/>
              </a:ext>
            </a:extLst>
          </p:cNvPr>
          <p:cNvSpPr/>
          <p:nvPr/>
        </p:nvSpPr>
        <p:spPr>
          <a:xfrm>
            <a:off x="520816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1172316-4E36-4C13-920B-2896DA273428}"/>
              </a:ext>
            </a:extLst>
          </p:cNvPr>
          <p:cNvGrpSpPr/>
          <p:nvPr/>
        </p:nvGrpSpPr>
        <p:grpSpPr>
          <a:xfrm>
            <a:off x="1647615" y="2173344"/>
            <a:ext cx="1854431" cy="1711531"/>
            <a:chOff x="1647615" y="2477104"/>
            <a:chExt cx="1854431" cy="171153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61F36ED-2AA9-466D-B031-895266ABF8DC}"/>
                </a:ext>
              </a:extLst>
            </p:cNvPr>
            <p:cNvSpPr/>
            <p:nvPr/>
          </p:nvSpPr>
          <p:spPr>
            <a:xfrm>
              <a:off x="1653845" y="2477104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DE36B85-2238-4762-80FD-61F524F935E9}"/>
                </a:ext>
              </a:extLst>
            </p:cNvPr>
            <p:cNvSpPr/>
            <p:nvPr/>
          </p:nvSpPr>
          <p:spPr>
            <a:xfrm>
              <a:off x="2307945" y="2477104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A4C990E-4F99-423F-B1CC-69D43FD3C4B4}"/>
                </a:ext>
              </a:extLst>
            </p:cNvPr>
            <p:cNvSpPr/>
            <p:nvPr/>
          </p:nvSpPr>
          <p:spPr>
            <a:xfrm>
              <a:off x="2962046" y="2477104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8E70208-F312-4F1B-882B-516E5FDDEB2C}"/>
                </a:ext>
              </a:extLst>
            </p:cNvPr>
            <p:cNvSpPr/>
            <p:nvPr/>
          </p:nvSpPr>
          <p:spPr>
            <a:xfrm>
              <a:off x="1647615" y="306756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31C849A-1784-41C4-94C3-17C4026AD4EB}"/>
                </a:ext>
              </a:extLst>
            </p:cNvPr>
            <p:cNvSpPr/>
            <p:nvPr/>
          </p:nvSpPr>
          <p:spPr>
            <a:xfrm>
              <a:off x="2301715" y="306756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BEB5CC4-2C21-4B10-A58E-21E2D0FCCECE}"/>
                </a:ext>
              </a:extLst>
            </p:cNvPr>
            <p:cNvSpPr/>
            <p:nvPr/>
          </p:nvSpPr>
          <p:spPr>
            <a:xfrm>
              <a:off x="2955816" y="306756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8732011-74C4-4174-8873-33FE8016FB20}"/>
                </a:ext>
              </a:extLst>
            </p:cNvPr>
            <p:cNvSpPr/>
            <p:nvPr/>
          </p:nvSpPr>
          <p:spPr>
            <a:xfrm>
              <a:off x="1974665" y="364043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FEEF101-4168-4241-A99A-09D90E282FE5}"/>
                </a:ext>
              </a:extLst>
            </p:cNvPr>
            <p:cNvSpPr/>
            <p:nvPr/>
          </p:nvSpPr>
          <p:spPr>
            <a:xfrm>
              <a:off x="2628765" y="3648635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8FEE812-75B4-40D9-8305-A376B1315CBF}"/>
              </a:ext>
            </a:extLst>
          </p:cNvPr>
          <p:cNvSpPr/>
          <p:nvPr/>
        </p:nvSpPr>
        <p:spPr>
          <a:xfrm>
            <a:off x="581227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D2C60D8-DC03-4193-B019-808AA8E51ED6}"/>
              </a:ext>
            </a:extLst>
          </p:cNvPr>
          <p:cNvSpPr/>
          <p:nvPr/>
        </p:nvSpPr>
        <p:spPr>
          <a:xfrm>
            <a:off x="6416385" y="4354751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BDC442-1EBD-4606-BCC4-1E9A79A9C032}"/>
              </a:ext>
            </a:extLst>
          </p:cNvPr>
          <p:cNvSpPr/>
          <p:nvPr/>
        </p:nvSpPr>
        <p:spPr>
          <a:xfrm>
            <a:off x="641638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E6FF4A9A-45BA-465A-BFBD-035D6AB2DB00}"/>
              </a:ext>
            </a:extLst>
          </p:cNvPr>
          <p:cNvSpPr/>
          <p:nvPr/>
        </p:nvSpPr>
        <p:spPr>
          <a:xfrm>
            <a:off x="7020495" y="4354751"/>
            <a:ext cx="540000" cy="54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6FB091-4B2B-46D3-9ACC-39A2CA5C6FC7}"/>
              </a:ext>
            </a:extLst>
          </p:cNvPr>
          <p:cNvSpPr/>
          <p:nvPr/>
        </p:nvSpPr>
        <p:spPr>
          <a:xfrm>
            <a:off x="7020495" y="4929839"/>
            <a:ext cx="540000" cy="54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1E3B7F0-AE1C-42B4-8D37-7A3D550A9B91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56" name="Picture 5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48254E8-42D8-4B5C-83AD-9216EB558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57" name="TextBox 8">
              <a:extLst>
                <a:ext uri="{FF2B5EF4-FFF2-40B4-BE49-F238E27FC236}">
                  <a16:creationId xmlns:a16="http://schemas.microsoft.com/office/drawing/2014/main" id="{CA5B7618-A489-4E04-BB15-E9889F289946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3C031C8C-1D06-4F62-BFCF-E96B262DADF6}"/>
              </a:ext>
            </a:extLst>
          </p:cNvPr>
          <p:cNvSpPr/>
          <p:nvPr/>
        </p:nvSpPr>
        <p:spPr>
          <a:xfrm>
            <a:off x="158350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50033A1-5A5B-4FEB-BEC2-82E6C4ABED27}"/>
              </a:ext>
            </a:extLst>
          </p:cNvPr>
          <p:cNvSpPr/>
          <p:nvPr/>
        </p:nvSpPr>
        <p:spPr>
          <a:xfrm>
            <a:off x="218761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9B1DB56-DD40-43EF-BC3F-65FE753B7199}"/>
              </a:ext>
            </a:extLst>
          </p:cNvPr>
          <p:cNvSpPr/>
          <p:nvPr/>
        </p:nvSpPr>
        <p:spPr>
          <a:xfrm>
            <a:off x="279172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B7EBD39-E4C2-49AF-8E3A-BD6EB0BC1089}"/>
              </a:ext>
            </a:extLst>
          </p:cNvPr>
          <p:cNvSpPr/>
          <p:nvPr/>
        </p:nvSpPr>
        <p:spPr>
          <a:xfrm>
            <a:off x="339583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5E11DF7-11BC-4573-9D03-8F0E5E0F78CC}"/>
              </a:ext>
            </a:extLst>
          </p:cNvPr>
          <p:cNvSpPr/>
          <p:nvPr/>
        </p:nvSpPr>
        <p:spPr>
          <a:xfrm>
            <a:off x="399994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22D9915-B25E-4453-914C-8F9A68260763}"/>
              </a:ext>
            </a:extLst>
          </p:cNvPr>
          <p:cNvSpPr/>
          <p:nvPr/>
        </p:nvSpPr>
        <p:spPr>
          <a:xfrm>
            <a:off x="460405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A3B530-92DA-4296-9011-6F9967DEA4F7}"/>
              </a:ext>
            </a:extLst>
          </p:cNvPr>
          <p:cNvSpPr/>
          <p:nvPr/>
        </p:nvSpPr>
        <p:spPr>
          <a:xfrm>
            <a:off x="520816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8149C51-525E-49BC-8A3A-1D204CCDA508}"/>
              </a:ext>
            </a:extLst>
          </p:cNvPr>
          <p:cNvSpPr/>
          <p:nvPr/>
        </p:nvSpPr>
        <p:spPr>
          <a:xfrm>
            <a:off x="581227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9DCC2E5-2010-4BCE-B7CE-B8B39EC1198A}"/>
              </a:ext>
            </a:extLst>
          </p:cNvPr>
          <p:cNvSpPr/>
          <p:nvPr/>
        </p:nvSpPr>
        <p:spPr>
          <a:xfrm>
            <a:off x="641638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B0DFD36-272C-4780-B1D1-2C3CC7DDEEE1}"/>
              </a:ext>
            </a:extLst>
          </p:cNvPr>
          <p:cNvSpPr/>
          <p:nvPr/>
        </p:nvSpPr>
        <p:spPr>
          <a:xfrm>
            <a:off x="7020495" y="5504928"/>
            <a:ext cx="540000" cy="54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2705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place value chart shows 442?</a:t>
            </a: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4581D2C-1787-49EB-801A-E31B5FB11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53676"/>
              </p:ext>
            </p:extLst>
          </p:nvPr>
        </p:nvGraphicFramePr>
        <p:xfrm>
          <a:off x="1822871" y="1735146"/>
          <a:ext cx="5498259" cy="1721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75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36799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273101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AB83B9-74F9-4C05-AA0D-38262E1AE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80543"/>
              </p:ext>
            </p:extLst>
          </p:nvPr>
        </p:nvGraphicFramePr>
        <p:xfrm>
          <a:off x="1822871" y="3675183"/>
          <a:ext cx="5498259" cy="1721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75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36799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273101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878C39A5-B3F9-40E0-8445-CA568DA24F23}"/>
              </a:ext>
            </a:extLst>
          </p:cNvPr>
          <p:cNvGrpSpPr/>
          <p:nvPr/>
        </p:nvGrpSpPr>
        <p:grpSpPr>
          <a:xfrm>
            <a:off x="5861409" y="2546022"/>
            <a:ext cx="1144110" cy="540000"/>
            <a:chOff x="5990639" y="2468312"/>
            <a:chExt cx="1144110" cy="5400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652349E-C256-40C4-9EB3-EEF35A17F5AC}"/>
                </a:ext>
              </a:extLst>
            </p:cNvPr>
            <p:cNvSpPr/>
            <p:nvPr/>
          </p:nvSpPr>
          <p:spPr>
            <a:xfrm>
              <a:off x="599063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CEEFBB2-51BD-4341-B388-FB12638FA6B3}"/>
                </a:ext>
              </a:extLst>
            </p:cNvPr>
            <p:cNvSpPr/>
            <p:nvPr/>
          </p:nvSpPr>
          <p:spPr>
            <a:xfrm>
              <a:off x="659474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119BF8A-F102-4319-AD7F-9D58E7EF733F}"/>
              </a:ext>
            </a:extLst>
          </p:cNvPr>
          <p:cNvGrpSpPr/>
          <p:nvPr/>
        </p:nvGrpSpPr>
        <p:grpSpPr>
          <a:xfrm>
            <a:off x="2138481" y="2262251"/>
            <a:ext cx="1144110" cy="1107542"/>
            <a:chOff x="2129689" y="2277780"/>
            <a:chExt cx="1144110" cy="110754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B88B2EA-BD96-45A4-BAA7-6A1AD08E62DF}"/>
                </a:ext>
              </a:extLst>
            </p:cNvPr>
            <p:cNvSpPr/>
            <p:nvPr/>
          </p:nvSpPr>
          <p:spPr>
            <a:xfrm>
              <a:off x="212968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F83EC5E-8D35-442C-8658-BAEA194BF897}"/>
                </a:ext>
              </a:extLst>
            </p:cNvPr>
            <p:cNvSpPr/>
            <p:nvPr/>
          </p:nvSpPr>
          <p:spPr>
            <a:xfrm>
              <a:off x="273379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C4C4C61-7F2C-4784-9AA3-1859D52851EF}"/>
                </a:ext>
              </a:extLst>
            </p:cNvPr>
            <p:cNvSpPr/>
            <p:nvPr/>
          </p:nvSpPr>
          <p:spPr>
            <a:xfrm>
              <a:off x="212968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FBFA129-CD9F-4630-A005-B402F95DD4CA}"/>
                </a:ext>
              </a:extLst>
            </p:cNvPr>
            <p:cNvSpPr/>
            <p:nvPr/>
          </p:nvSpPr>
          <p:spPr>
            <a:xfrm>
              <a:off x="273379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0015348-F2C1-4B3A-AA9A-50CE9D8B754A}"/>
              </a:ext>
            </a:extLst>
          </p:cNvPr>
          <p:cNvGrpSpPr/>
          <p:nvPr/>
        </p:nvGrpSpPr>
        <p:grpSpPr>
          <a:xfrm>
            <a:off x="3999945" y="2262550"/>
            <a:ext cx="1144110" cy="1106945"/>
            <a:chOff x="2138481" y="2269584"/>
            <a:chExt cx="1144110" cy="1106945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FF3BA45-76E0-4040-9FA8-A5C2D9118BF9}"/>
                </a:ext>
              </a:extLst>
            </p:cNvPr>
            <p:cNvGrpSpPr/>
            <p:nvPr/>
          </p:nvGrpSpPr>
          <p:grpSpPr>
            <a:xfrm>
              <a:off x="2138481" y="2269584"/>
              <a:ext cx="540000" cy="1102319"/>
              <a:chOff x="4302000" y="2274211"/>
              <a:chExt cx="540000" cy="1102319"/>
            </a:xfrm>
            <a:grpFill/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F5EA307C-3128-4E2D-BD5C-FD22EA07A810}"/>
                  </a:ext>
                </a:extLst>
              </p:cNvPr>
              <p:cNvSpPr/>
              <p:nvPr/>
            </p:nvSpPr>
            <p:spPr>
              <a:xfrm>
                <a:off x="4302000" y="2274211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ADE5C278-2B5A-45DE-9FB7-35A4B2068360}"/>
                  </a:ext>
                </a:extLst>
              </p:cNvPr>
              <p:cNvSpPr/>
              <p:nvPr/>
            </p:nvSpPr>
            <p:spPr>
              <a:xfrm>
                <a:off x="4302000" y="2836530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33CE4D7-CF7D-49BC-B0AD-D2BEF5F6E892}"/>
                </a:ext>
              </a:extLst>
            </p:cNvPr>
            <p:cNvGrpSpPr/>
            <p:nvPr/>
          </p:nvGrpSpPr>
          <p:grpSpPr>
            <a:xfrm>
              <a:off x="2742591" y="2274210"/>
              <a:ext cx="540000" cy="1102319"/>
              <a:chOff x="4302000" y="2274211"/>
              <a:chExt cx="540000" cy="1102319"/>
            </a:xfrm>
            <a:grpFill/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5C6AFB0-16FE-4A6B-A408-03529B1CD829}"/>
                  </a:ext>
                </a:extLst>
              </p:cNvPr>
              <p:cNvSpPr/>
              <p:nvPr/>
            </p:nvSpPr>
            <p:spPr>
              <a:xfrm>
                <a:off x="4302000" y="2274211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9AF9FB2-117D-4BAB-849C-9EC046E51610}"/>
                  </a:ext>
                </a:extLst>
              </p:cNvPr>
              <p:cNvSpPr/>
              <p:nvPr/>
            </p:nvSpPr>
            <p:spPr>
              <a:xfrm>
                <a:off x="4302000" y="2836530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6D5429C-5E77-4C5F-A7E5-17AFD2B54C04}"/>
              </a:ext>
            </a:extLst>
          </p:cNvPr>
          <p:cNvGrpSpPr/>
          <p:nvPr/>
        </p:nvGrpSpPr>
        <p:grpSpPr>
          <a:xfrm>
            <a:off x="5861409" y="4485029"/>
            <a:ext cx="1144110" cy="540000"/>
            <a:chOff x="5990639" y="2468312"/>
            <a:chExt cx="1144110" cy="5400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CFF20DE-56F0-45F6-9368-29E466ABDABE}"/>
                </a:ext>
              </a:extLst>
            </p:cNvPr>
            <p:cNvSpPr/>
            <p:nvPr/>
          </p:nvSpPr>
          <p:spPr>
            <a:xfrm>
              <a:off x="599063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69E6D91-C82F-4204-B7A1-CAED9ED2DAE1}"/>
                </a:ext>
              </a:extLst>
            </p:cNvPr>
            <p:cNvSpPr/>
            <p:nvPr/>
          </p:nvSpPr>
          <p:spPr>
            <a:xfrm>
              <a:off x="659474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9E8DC11-D5D6-4F66-A941-D8DB38FCC4B7}"/>
              </a:ext>
            </a:extLst>
          </p:cNvPr>
          <p:cNvGrpSpPr/>
          <p:nvPr/>
        </p:nvGrpSpPr>
        <p:grpSpPr>
          <a:xfrm>
            <a:off x="2138481" y="4201258"/>
            <a:ext cx="1144110" cy="1107542"/>
            <a:chOff x="2129689" y="2277780"/>
            <a:chExt cx="1144110" cy="110754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898949D-B00D-454B-A55D-02EFD5D4EEF9}"/>
                </a:ext>
              </a:extLst>
            </p:cNvPr>
            <p:cNvSpPr/>
            <p:nvPr/>
          </p:nvSpPr>
          <p:spPr>
            <a:xfrm>
              <a:off x="212968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FFC3FD6-7ABD-4625-B8DE-9999A0485E24}"/>
                </a:ext>
              </a:extLst>
            </p:cNvPr>
            <p:cNvSpPr/>
            <p:nvPr/>
          </p:nvSpPr>
          <p:spPr>
            <a:xfrm>
              <a:off x="273379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F6B2CFE-83BC-4AD4-979C-1686A95DCEE4}"/>
                </a:ext>
              </a:extLst>
            </p:cNvPr>
            <p:cNvSpPr/>
            <p:nvPr/>
          </p:nvSpPr>
          <p:spPr>
            <a:xfrm>
              <a:off x="212968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341BD21-0F55-4A33-9C15-2F3D9A9E7CFD}"/>
                </a:ext>
              </a:extLst>
            </p:cNvPr>
            <p:cNvSpPr/>
            <p:nvPr/>
          </p:nvSpPr>
          <p:spPr>
            <a:xfrm>
              <a:off x="273379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78F72CF-CA20-49DF-861D-793759461CFD}"/>
              </a:ext>
            </a:extLst>
          </p:cNvPr>
          <p:cNvGrpSpPr/>
          <p:nvPr/>
        </p:nvGrpSpPr>
        <p:grpSpPr>
          <a:xfrm>
            <a:off x="3999945" y="4201557"/>
            <a:ext cx="1144110" cy="1102319"/>
            <a:chOff x="2138481" y="2269584"/>
            <a:chExt cx="1144110" cy="1102319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FCC2E40-46BE-4AEC-9AF4-88D7F02645D1}"/>
                </a:ext>
              </a:extLst>
            </p:cNvPr>
            <p:cNvGrpSpPr/>
            <p:nvPr/>
          </p:nvGrpSpPr>
          <p:grpSpPr>
            <a:xfrm>
              <a:off x="2138481" y="2269584"/>
              <a:ext cx="540000" cy="1102319"/>
              <a:chOff x="4302000" y="2274211"/>
              <a:chExt cx="540000" cy="1102319"/>
            </a:xfrm>
            <a:grpFill/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BB892C3-736C-4E09-8FD1-7670D821C45A}"/>
                  </a:ext>
                </a:extLst>
              </p:cNvPr>
              <p:cNvSpPr/>
              <p:nvPr/>
            </p:nvSpPr>
            <p:spPr>
              <a:xfrm>
                <a:off x="4302000" y="2274211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25818A2E-D482-46A1-806E-73E396271D4D}"/>
                  </a:ext>
                </a:extLst>
              </p:cNvPr>
              <p:cNvSpPr/>
              <p:nvPr/>
            </p:nvSpPr>
            <p:spPr>
              <a:xfrm>
                <a:off x="4302000" y="2836530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B01E64A-7C34-47FF-8D7C-B603AB7F37A8}"/>
                </a:ext>
              </a:extLst>
            </p:cNvPr>
            <p:cNvSpPr/>
            <p:nvPr/>
          </p:nvSpPr>
          <p:spPr>
            <a:xfrm>
              <a:off x="2742591" y="2274210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9E65B77-D8A6-49FA-9326-76343FF73602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43" name="Picture 4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45A0A84-F433-40A9-A35B-C053681E3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46" name="TextBox 8">
              <a:extLst>
                <a:ext uri="{FF2B5EF4-FFF2-40B4-BE49-F238E27FC236}">
                  <a16:creationId xmlns:a16="http://schemas.microsoft.com/office/drawing/2014/main" id="{5C0C7EE6-31BA-43DF-B029-3347C50F3C4F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B235AA4-7E89-4CB3-956B-C0B24ED58F83}"/>
              </a:ext>
            </a:extLst>
          </p:cNvPr>
          <p:cNvSpPr txBox="1"/>
          <p:nvPr/>
        </p:nvSpPr>
        <p:spPr>
          <a:xfrm>
            <a:off x="1359345" y="1620846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4B2619-9606-4C50-A4F9-86BD9346313F}"/>
              </a:ext>
            </a:extLst>
          </p:cNvPr>
          <p:cNvSpPr txBox="1"/>
          <p:nvPr/>
        </p:nvSpPr>
        <p:spPr>
          <a:xfrm>
            <a:off x="1363437" y="3545270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009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place value chart shows 442?</a:t>
            </a: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4581D2C-1787-49EB-801A-E31B5FB11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41032"/>
              </p:ext>
            </p:extLst>
          </p:nvPr>
        </p:nvGraphicFramePr>
        <p:xfrm>
          <a:off x="1822871" y="1735146"/>
          <a:ext cx="5498259" cy="1721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75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36799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273101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AB83B9-74F9-4C05-AA0D-38262E1AE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01491"/>
              </p:ext>
            </p:extLst>
          </p:nvPr>
        </p:nvGraphicFramePr>
        <p:xfrm>
          <a:off x="1822871" y="3675183"/>
          <a:ext cx="5498259" cy="1721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75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83275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36799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00584" marR="100584"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273101"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878C39A5-B3F9-40E0-8445-CA568DA24F23}"/>
              </a:ext>
            </a:extLst>
          </p:cNvPr>
          <p:cNvGrpSpPr/>
          <p:nvPr/>
        </p:nvGrpSpPr>
        <p:grpSpPr>
          <a:xfrm>
            <a:off x="5861409" y="2546022"/>
            <a:ext cx="1144110" cy="540000"/>
            <a:chOff x="5990639" y="2468312"/>
            <a:chExt cx="1144110" cy="5400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652349E-C256-40C4-9EB3-EEF35A17F5AC}"/>
                </a:ext>
              </a:extLst>
            </p:cNvPr>
            <p:cNvSpPr/>
            <p:nvPr/>
          </p:nvSpPr>
          <p:spPr>
            <a:xfrm>
              <a:off x="599063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CEEFBB2-51BD-4341-B388-FB12638FA6B3}"/>
                </a:ext>
              </a:extLst>
            </p:cNvPr>
            <p:cNvSpPr/>
            <p:nvPr/>
          </p:nvSpPr>
          <p:spPr>
            <a:xfrm>
              <a:off x="659474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119BF8A-F102-4319-AD7F-9D58E7EF733F}"/>
              </a:ext>
            </a:extLst>
          </p:cNvPr>
          <p:cNvGrpSpPr/>
          <p:nvPr/>
        </p:nvGrpSpPr>
        <p:grpSpPr>
          <a:xfrm>
            <a:off x="2138481" y="2262251"/>
            <a:ext cx="1144110" cy="1107542"/>
            <a:chOff x="2129689" y="2277780"/>
            <a:chExt cx="1144110" cy="110754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B88B2EA-BD96-45A4-BAA7-6A1AD08E62DF}"/>
                </a:ext>
              </a:extLst>
            </p:cNvPr>
            <p:cNvSpPr/>
            <p:nvPr/>
          </p:nvSpPr>
          <p:spPr>
            <a:xfrm>
              <a:off x="212968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F83EC5E-8D35-442C-8658-BAEA194BF897}"/>
                </a:ext>
              </a:extLst>
            </p:cNvPr>
            <p:cNvSpPr/>
            <p:nvPr/>
          </p:nvSpPr>
          <p:spPr>
            <a:xfrm>
              <a:off x="273379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C4C4C61-7F2C-4784-9AA3-1859D52851EF}"/>
                </a:ext>
              </a:extLst>
            </p:cNvPr>
            <p:cNvSpPr/>
            <p:nvPr/>
          </p:nvSpPr>
          <p:spPr>
            <a:xfrm>
              <a:off x="212968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FBFA129-CD9F-4630-A005-B402F95DD4CA}"/>
                </a:ext>
              </a:extLst>
            </p:cNvPr>
            <p:cNvSpPr/>
            <p:nvPr/>
          </p:nvSpPr>
          <p:spPr>
            <a:xfrm>
              <a:off x="273379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0015348-F2C1-4B3A-AA9A-50CE9D8B754A}"/>
              </a:ext>
            </a:extLst>
          </p:cNvPr>
          <p:cNvGrpSpPr/>
          <p:nvPr/>
        </p:nvGrpSpPr>
        <p:grpSpPr>
          <a:xfrm>
            <a:off x="3999945" y="2262550"/>
            <a:ext cx="1144110" cy="1106945"/>
            <a:chOff x="2138481" y="2269584"/>
            <a:chExt cx="1144110" cy="1106945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FF3BA45-76E0-4040-9FA8-A5C2D9118BF9}"/>
                </a:ext>
              </a:extLst>
            </p:cNvPr>
            <p:cNvGrpSpPr/>
            <p:nvPr/>
          </p:nvGrpSpPr>
          <p:grpSpPr>
            <a:xfrm>
              <a:off x="2138481" y="2269584"/>
              <a:ext cx="540000" cy="1102319"/>
              <a:chOff x="4302000" y="2274211"/>
              <a:chExt cx="540000" cy="1102319"/>
            </a:xfrm>
            <a:grpFill/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F5EA307C-3128-4E2D-BD5C-FD22EA07A810}"/>
                  </a:ext>
                </a:extLst>
              </p:cNvPr>
              <p:cNvSpPr/>
              <p:nvPr/>
            </p:nvSpPr>
            <p:spPr>
              <a:xfrm>
                <a:off x="4302000" y="2274211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ADE5C278-2B5A-45DE-9FB7-35A4B2068360}"/>
                  </a:ext>
                </a:extLst>
              </p:cNvPr>
              <p:cNvSpPr/>
              <p:nvPr/>
            </p:nvSpPr>
            <p:spPr>
              <a:xfrm>
                <a:off x="4302000" y="2836530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33CE4D7-CF7D-49BC-B0AD-D2BEF5F6E892}"/>
                </a:ext>
              </a:extLst>
            </p:cNvPr>
            <p:cNvGrpSpPr/>
            <p:nvPr/>
          </p:nvGrpSpPr>
          <p:grpSpPr>
            <a:xfrm>
              <a:off x="2742591" y="2274210"/>
              <a:ext cx="540000" cy="1102319"/>
              <a:chOff x="4302000" y="2274211"/>
              <a:chExt cx="540000" cy="1102319"/>
            </a:xfrm>
            <a:grpFill/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5C6AFB0-16FE-4A6B-A408-03529B1CD829}"/>
                  </a:ext>
                </a:extLst>
              </p:cNvPr>
              <p:cNvSpPr/>
              <p:nvPr/>
            </p:nvSpPr>
            <p:spPr>
              <a:xfrm>
                <a:off x="4302000" y="2274211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9AF9FB2-117D-4BAB-849C-9EC046E51610}"/>
                  </a:ext>
                </a:extLst>
              </p:cNvPr>
              <p:cNvSpPr/>
              <p:nvPr/>
            </p:nvSpPr>
            <p:spPr>
              <a:xfrm>
                <a:off x="4302000" y="2836530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6D5429C-5E77-4C5F-A7E5-17AFD2B54C04}"/>
              </a:ext>
            </a:extLst>
          </p:cNvPr>
          <p:cNvGrpSpPr/>
          <p:nvPr/>
        </p:nvGrpSpPr>
        <p:grpSpPr>
          <a:xfrm>
            <a:off x="5861409" y="4485029"/>
            <a:ext cx="1144110" cy="540000"/>
            <a:chOff x="5990639" y="2468312"/>
            <a:chExt cx="1144110" cy="5400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CFF20DE-56F0-45F6-9368-29E466ABDABE}"/>
                </a:ext>
              </a:extLst>
            </p:cNvPr>
            <p:cNvSpPr/>
            <p:nvPr/>
          </p:nvSpPr>
          <p:spPr>
            <a:xfrm>
              <a:off x="599063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69E6D91-C82F-4204-B7A1-CAED9ED2DAE1}"/>
                </a:ext>
              </a:extLst>
            </p:cNvPr>
            <p:cNvSpPr/>
            <p:nvPr/>
          </p:nvSpPr>
          <p:spPr>
            <a:xfrm>
              <a:off x="6594749" y="2468312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9E8DC11-D5D6-4F66-A941-D8DB38FCC4B7}"/>
              </a:ext>
            </a:extLst>
          </p:cNvPr>
          <p:cNvGrpSpPr/>
          <p:nvPr/>
        </p:nvGrpSpPr>
        <p:grpSpPr>
          <a:xfrm>
            <a:off x="2138481" y="4201258"/>
            <a:ext cx="1144110" cy="1107542"/>
            <a:chOff x="2129689" y="2277780"/>
            <a:chExt cx="1144110" cy="110754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898949D-B00D-454B-A55D-02EFD5D4EEF9}"/>
                </a:ext>
              </a:extLst>
            </p:cNvPr>
            <p:cNvSpPr/>
            <p:nvPr/>
          </p:nvSpPr>
          <p:spPr>
            <a:xfrm>
              <a:off x="212968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FFC3FD6-7ABD-4625-B8DE-9999A0485E24}"/>
                </a:ext>
              </a:extLst>
            </p:cNvPr>
            <p:cNvSpPr/>
            <p:nvPr/>
          </p:nvSpPr>
          <p:spPr>
            <a:xfrm>
              <a:off x="2733799" y="2277780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F6B2CFE-83BC-4AD4-979C-1686A95DCEE4}"/>
                </a:ext>
              </a:extLst>
            </p:cNvPr>
            <p:cNvSpPr/>
            <p:nvPr/>
          </p:nvSpPr>
          <p:spPr>
            <a:xfrm>
              <a:off x="212968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341BD21-0F55-4A33-9C15-2F3D9A9E7CFD}"/>
                </a:ext>
              </a:extLst>
            </p:cNvPr>
            <p:cNvSpPr/>
            <p:nvPr/>
          </p:nvSpPr>
          <p:spPr>
            <a:xfrm>
              <a:off x="2733799" y="2845322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78F72CF-CA20-49DF-861D-793759461CFD}"/>
              </a:ext>
            </a:extLst>
          </p:cNvPr>
          <p:cNvGrpSpPr/>
          <p:nvPr/>
        </p:nvGrpSpPr>
        <p:grpSpPr>
          <a:xfrm>
            <a:off x="3999945" y="4201557"/>
            <a:ext cx="1144110" cy="1102319"/>
            <a:chOff x="2138481" y="2269584"/>
            <a:chExt cx="1144110" cy="1102319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FCC2E40-46BE-4AEC-9AF4-88D7F02645D1}"/>
                </a:ext>
              </a:extLst>
            </p:cNvPr>
            <p:cNvGrpSpPr/>
            <p:nvPr/>
          </p:nvGrpSpPr>
          <p:grpSpPr>
            <a:xfrm>
              <a:off x="2138481" y="2269584"/>
              <a:ext cx="540000" cy="1102319"/>
              <a:chOff x="4302000" y="2274211"/>
              <a:chExt cx="540000" cy="1102319"/>
            </a:xfrm>
            <a:grpFill/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BB892C3-736C-4E09-8FD1-7670D821C45A}"/>
                  </a:ext>
                </a:extLst>
              </p:cNvPr>
              <p:cNvSpPr/>
              <p:nvPr/>
            </p:nvSpPr>
            <p:spPr>
              <a:xfrm>
                <a:off x="4302000" y="2274211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25818A2E-D482-46A1-806E-73E396271D4D}"/>
                  </a:ext>
                </a:extLst>
              </p:cNvPr>
              <p:cNvSpPr/>
              <p:nvPr/>
            </p:nvSpPr>
            <p:spPr>
              <a:xfrm>
                <a:off x="4302000" y="2836530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B01E64A-7C34-47FF-8D7C-B603AB7F37A8}"/>
                </a:ext>
              </a:extLst>
            </p:cNvPr>
            <p:cNvSpPr/>
            <p:nvPr/>
          </p:nvSpPr>
          <p:spPr>
            <a:xfrm>
              <a:off x="2742591" y="2274210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0D89C38-0C51-4F9F-9AF2-524CA9C91530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43" name="Picture 4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237DA9D-885F-4354-BBA0-91806663B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46" name="TextBox 8">
              <a:extLst>
                <a:ext uri="{FF2B5EF4-FFF2-40B4-BE49-F238E27FC236}">
                  <a16:creationId xmlns:a16="http://schemas.microsoft.com/office/drawing/2014/main" id="{CA6740E8-9A99-4CAE-BEAF-5834E4563C70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107F5DE3-54A9-404A-B93C-1836BE2E1902}"/>
              </a:ext>
            </a:extLst>
          </p:cNvPr>
          <p:cNvSpPr txBox="1"/>
          <p:nvPr/>
        </p:nvSpPr>
        <p:spPr>
          <a:xfrm>
            <a:off x="1359345" y="1620846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D5A8190-40C6-45C2-9278-BB287F4E381A}"/>
              </a:ext>
            </a:extLst>
          </p:cNvPr>
          <p:cNvSpPr txBox="1"/>
          <p:nvPr/>
        </p:nvSpPr>
        <p:spPr>
          <a:xfrm>
            <a:off x="1363437" y="3545270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331765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F50131407E4BB96FEB38E53A0E26" ma:contentTypeVersion="12" ma:contentTypeDescription="Create a new document." ma:contentTypeScope="" ma:versionID="7cbe8e67b649adf093c20ade6f3a5a4e">
  <xsd:schema xmlns:xsd="http://www.w3.org/2001/XMLSchema" xmlns:xs="http://www.w3.org/2001/XMLSchema" xmlns:p="http://schemas.microsoft.com/office/2006/metadata/properties" xmlns:ns2="18fe2d6c-0df0-45db-811d-fc008624a79f" xmlns:ns3="1ad6126b-2232-40d5-980a-379d6bf6430d" targetNamespace="http://schemas.microsoft.com/office/2006/metadata/properties" ma:root="true" ma:fieldsID="b69ca69abeac9ec85b245e270c37ed76" ns2:_="" ns3:_="">
    <xsd:import namespace="18fe2d6c-0df0-45db-811d-fc008624a79f"/>
    <xsd:import namespace="1ad6126b-2232-40d5-980a-379d6bf64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e2d6c-0df0-45db-811d-fc008624a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6126b-2232-40d5-980a-379d6bf64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5c7a0828-c5e4-45f8-a074-18a8fdc88ec6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7407C4F-E4D0-49DF-ACBC-929EF7B71D80}"/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1074</TotalTime>
  <Words>385</Words>
  <Application>Microsoft Office PowerPoint</Application>
  <PresentationFormat>On-screen Show (4:3)</PresentationFormat>
  <Paragraphs>278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staffroom</cp:lastModifiedBy>
  <cp:revision>52</cp:revision>
  <dcterms:created xsi:type="dcterms:W3CDTF">2018-03-17T10:08:43Z</dcterms:created>
  <dcterms:modified xsi:type="dcterms:W3CDTF">2021-01-05T14:18:12Z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0x0101002599F50131407E4BB96FEB38E53A0E26</vt:lpwstr>
  </property>
  <property fmtid="{D5CDD505-2E9C-101B-9397-08002B2CF9AE}" pid="3" name="TaxKeyword">
    <vt:lpwstr/>
  </property>
</Properties>
</file>